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6" r:id="rId5"/>
    <p:sldId id="2134804150" r:id="rId6"/>
    <p:sldId id="2134804153" r:id="rId7"/>
    <p:sldId id="2134804145" r:id="rId8"/>
    <p:sldId id="2053" r:id="rId9"/>
    <p:sldId id="2134804138" r:id="rId10"/>
    <p:sldId id="2134804155" r:id="rId11"/>
    <p:sldId id="2063" r:id="rId12"/>
    <p:sldId id="2134804162" r:id="rId13"/>
    <p:sldId id="2134804156" r:id="rId14"/>
    <p:sldId id="280" r:id="rId15"/>
    <p:sldId id="492" r:id="rId16"/>
    <p:sldId id="2054" r:id="rId17"/>
    <p:sldId id="283" r:id="rId18"/>
    <p:sldId id="284" r:id="rId19"/>
    <p:sldId id="285" r:id="rId20"/>
    <p:sldId id="286" r:id="rId21"/>
    <p:sldId id="279" r:id="rId22"/>
    <p:sldId id="2055" r:id="rId23"/>
    <p:sldId id="2061" r:id="rId24"/>
    <p:sldId id="2058" r:id="rId25"/>
    <p:sldId id="2062" r:id="rId26"/>
    <p:sldId id="2075" r:id="rId27"/>
    <p:sldId id="2064" r:id="rId28"/>
    <p:sldId id="2065" r:id="rId29"/>
    <p:sldId id="2066" r:id="rId30"/>
    <p:sldId id="2068" r:id="rId31"/>
    <p:sldId id="2071" r:id="rId32"/>
    <p:sldId id="2072" r:id="rId33"/>
    <p:sldId id="2073" r:id="rId34"/>
    <p:sldId id="2076" r:id="rId35"/>
    <p:sldId id="2077" r:id="rId36"/>
    <p:sldId id="269" r:id="rId37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8">
          <p15:clr>
            <a:srgbClr val="A4A3A4"/>
          </p15:clr>
        </p15:guide>
        <p15:guide id="2" orient="horz" pos="958" userDrawn="1">
          <p15:clr>
            <a:srgbClr val="A4A3A4"/>
          </p15:clr>
        </p15:guide>
        <p15:guide id="3" orient="horz" pos="320">
          <p15:clr>
            <a:srgbClr val="A4A3A4"/>
          </p15:clr>
        </p15:guide>
        <p15:guide id="4" orient="horz" pos="1570" userDrawn="1">
          <p15:clr>
            <a:srgbClr val="A4A3A4"/>
          </p15:clr>
        </p15:guide>
        <p15:guide id="5" orient="horz" pos="3870">
          <p15:clr>
            <a:srgbClr val="A4A3A4"/>
          </p15:clr>
        </p15:guide>
        <p15:guide id="6" orient="horz" pos="504" userDrawn="1">
          <p15:clr>
            <a:srgbClr val="A4A3A4"/>
          </p15:clr>
        </p15:guide>
        <p15:guide id="7" orient="horz" pos="3498">
          <p15:clr>
            <a:srgbClr val="A4A3A4"/>
          </p15:clr>
        </p15:guide>
        <p15:guide id="8" orient="horz" pos="2158">
          <p15:clr>
            <a:srgbClr val="A4A3A4"/>
          </p15:clr>
        </p15:guide>
        <p15:guide id="9" orient="horz" pos="2515">
          <p15:clr>
            <a:srgbClr val="A4A3A4"/>
          </p15:clr>
        </p15:guide>
        <p15:guide id="10" orient="horz" pos="187" userDrawn="1">
          <p15:clr>
            <a:srgbClr val="A4A3A4"/>
          </p15:clr>
        </p15:guide>
        <p15:guide id="11" orient="horz" pos="4136">
          <p15:clr>
            <a:srgbClr val="A4A3A4"/>
          </p15:clr>
        </p15:guide>
        <p15:guide id="12" orient="horz" pos="1324">
          <p15:clr>
            <a:srgbClr val="A4A3A4"/>
          </p15:clr>
        </p15:guide>
        <p15:guide id="13" pos="210" userDrawn="1">
          <p15:clr>
            <a:srgbClr val="A4A3A4"/>
          </p15:clr>
        </p15:guide>
        <p15:guide id="14" pos="383">
          <p15:clr>
            <a:srgbClr val="A4A3A4"/>
          </p15:clr>
        </p15:guide>
        <p15:guide id="15" pos="7294">
          <p15:clr>
            <a:srgbClr val="A4A3A4"/>
          </p15:clr>
        </p15:guide>
        <p15:guide id="16" pos="3708">
          <p15:clr>
            <a:srgbClr val="A4A3A4"/>
          </p15:clr>
        </p15:guide>
        <p15:guide id="17" pos="3973">
          <p15:clr>
            <a:srgbClr val="A4A3A4"/>
          </p15:clr>
        </p15:guide>
        <p15:guide id="18" pos="505">
          <p15:clr>
            <a:srgbClr val="A4A3A4"/>
          </p15:clr>
        </p15:guide>
        <p15:guide id="19" pos="6718">
          <p15:clr>
            <a:srgbClr val="A4A3A4"/>
          </p15:clr>
        </p15:guide>
        <p15:guide id="20" pos="4900">
          <p15:clr>
            <a:srgbClr val="A4A3A4"/>
          </p15:clr>
        </p15:guide>
        <p15:guide id="21" pos="5741">
          <p15:clr>
            <a:srgbClr val="A4A3A4"/>
          </p15:clr>
        </p15:guide>
        <p15:guide id="22" pos="6168">
          <p15:clr>
            <a:srgbClr val="A4A3A4"/>
          </p15:clr>
        </p15:guide>
        <p15:guide id="23" pos="559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vach, Marty" initials="KM" lastIdx="2" clrIdx="0">
    <p:extLst>
      <p:ext uri="{19B8F6BF-5375-455C-9EA6-DF929625EA0E}">
        <p15:presenceInfo xmlns:p15="http://schemas.microsoft.com/office/powerpoint/2012/main" userId="S::kovachme@merck.com::780a441b-3b0b-4907-b0a1-74122b625737" providerId="AD"/>
      </p:ext>
    </p:extLst>
  </p:cmAuthor>
  <p:cmAuthor id="2" name="Branda, Edoardo" initials="BE" lastIdx="1" clrIdx="1">
    <p:extLst>
      <p:ext uri="{19B8F6BF-5375-455C-9EA6-DF929625EA0E}">
        <p15:presenceInfo xmlns:p15="http://schemas.microsoft.com/office/powerpoint/2012/main" userId="S::brandae@merck.com::c80f2e97-aa96-45b4-a419-b9f462ccef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7C"/>
    <a:srgbClr val="000000"/>
    <a:srgbClr val="BFB8AF"/>
    <a:srgbClr val="F68D2E"/>
    <a:srgbClr val="FCD3B4"/>
    <a:srgbClr val="6ECEB2"/>
    <a:srgbClr val="66203A"/>
    <a:srgbClr val="FFFFFF"/>
    <a:srgbClr val="E6E4E0"/>
    <a:srgbClr val="B7E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3B1F85-BB0D-DF2A-77D6-47C557863628}" v="7" dt="2020-01-08T09:52:53.163"/>
    <p1510:client id="{F684A32C-E057-D344-817A-1DF5EDD5CF9E}" v="614" dt="2020-01-03T22:06:27.3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60" autoAdjust="0"/>
    <p:restoredTop sz="94694"/>
  </p:normalViewPr>
  <p:slideViewPr>
    <p:cSldViewPr snapToGrid="0" snapToObjects="1" showGuides="1">
      <p:cViewPr varScale="1">
        <p:scale>
          <a:sx n="152" d="100"/>
          <a:sy n="152" d="100"/>
        </p:scale>
        <p:origin x="408" y="176"/>
      </p:cViewPr>
      <p:guideLst>
        <p:guide orient="horz" pos="1158"/>
        <p:guide orient="horz" pos="958"/>
        <p:guide orient="horz" pos="320"/>
        <p:guide orient="horz" pos="1570"/>
        <p:guide orient="horz" pos="3870"/>
        <p:guide orient="horz" pos="504"/>
        <p:guide orient="horz" pos="3498"/>
        <p:guide orient="horz" pos="2158"/>
        <p:guide orient="horz" pos="2515"/>
        <p:guide orient="horz" pos="187"/>
        <p:guide orient="horz" pos="4136"/>
        <p:guide orient="horz" pos="1324"/>
        <p:guide pos="210"/>
        <p:guide pos="383"/>
        <p:guide pos="7294"/>
        <p:guide pos="3708"/>
        <p:guide pos="3973"/>
        <p:guide pos="505"/>
        <p:guide pos="6718"/>
        <p:guide pos="4900"/>
        <p:guide pos="5741"/>
        <p:guide pos="6168"/>
        <p:guide pos="55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entcapabilities.com/" TargetMode="External"/><Relationship Id="rId2" Type="http://schemas.openxmlformats.org/officeDocument/2006/relationships/hyperlink" Target="https://merck-promomats-ghh.veevavault.com/ui/portal/portal__v/0DA000000000103#t/0TB000000000Q02/0VW000000003211?ivr=0&amp;fcah=storyLine%2CdocumentType%2CfileFormat_b%2Cproduct%2CDocCreatedDate%2Ccountry_b&amp;ivs=VersionLastModifiedDate&amp;ivo=desc&amp;ivv=REPORTING&amp;fcc%5B0%5D%5B%5D=country_b&amp;fcc%5B0%5D%5B%5D=%2F00C000000000701&amp;fcc%5B1%5D%5B%5D=_tab.assetPortals_b&amp;fcc%5B1%5D%5B%5D=0DA000000000103&amp;fct=documentType%3Amaterial~documentSubType%3AstarterTemplate&amp;frsc1=false&amp;iv=1&amp;arch=false&amp;ts=1597419747358&amp;initSrch=false&amp;ivp=1" TargetMode="External"/><Relationship Id="rId1" Type="http://schemas.openxmlformats.org/officeDocument/2006/relationships/hyperlink" Target="https://contentcapabilities.com/assembler-online-academy/" TargetMode="External"/><Relationship Id="rId4" Type="http://schemas.openxmlformats.org/officeDocument/2006/relationships/hyperlink" Target="https://contentcapabilities.com/how-to-submit-an-issue-ticket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entcapabilities.com/" TargetMode="External"/><Relationship Id="rId2" Type="http://schemas.openxmlformats.org/officeDocument/2006/relationships/hyperlink" Target="https://merck-promomats-ghh.veevavault.com/ui/portal/portal__v/0DA000000000103#t/0TB000000000Q02/0VW000000003211?ivr=0&amp;fcah=storyLine%2CdocumentType%2CfileFormat_b%2Cproduct%2CDocCreatedDate%2Ccountry_b&amp;ivs=VersionLastModifiedDate&amp;ivo=desc&amp;ivv=REPORTING&amp;fcc%5B0%5D%5B%5D=country_b&amp;fcc%5B0%5D%5B%5D=%2F00C000000000701&amp;fcc%5B1%5D%5B%5D=_tab.assetPortals_b&amp;fcc%5B1%5D%5B%5D=0DA000000000103&amp;fct=documentType%3Amaterial~documentSubType%3AstarterTemplate&amp;frsc1=false&amp;iv=1&amp;arch=false&amp;ts=1597419747358&amp;initSrch=false&amp;ivp=1" TargetMode="External"/><Relationship Id="rId1" Type="http://schemas.openxmlformats.org/officeDocument/2006/relationships/hyperlink" Target="https://contentcapabilities.com/assembler-online-academy/" TargetMode="External"/><Relationship Id="rId4" Type="http://schemas.openxmlformats.org/officeDocument/2006/relationships/hyperlink" Target="https://contentcapabilities.com/how-to-submit-an-issue-ticket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750013-D2D6-49E3-A6FC-85591B1C5448}" type="doc">
      <dgm:prSet loTypeId="urn:microsoft.com/office/officeart/2016/7/layout/VerticalHollowAction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242ECD0-CBE6-475A-8355-BD79CD44A203}">
      <dgm:prSet/>
      <dgm:spPr>
        <a:ln>
          <a:solidFill>
            <a:schemeClr val="accent6"/>
          </a:solidFill>
        </a:ln>
      </dgm:spPr>
      <dgm:t>
        <a:bodyPr/>
        <a:lstStyle/>
        <a:p>
          <a:r>
            <a:rPr lang="en-US" dirty="0"/>
            <a:t>DISCOVER</a:t>
          </a:r>
        </a:p>
      </dgm:t>
    </dgm:pt>
    <dgm:pt modelId="{E12B742A-59AA-4B74-B9BF-0AD1B76B31D5}" type="parTrans" cxnId="{E1A59ABF-2A7C-466A-A28D-4AFB883B1370}">
      <dgm:prSet/>
      <dgm:spPr/>
      <dgm:t>
        <a:bodyPr/>
        <a:lstStyle/>
        <a:p>
          <a:endParaRPr lang="en-US"/>
        </a:p>
      </dgm:t>
    </dgm:pt>
    <dgm:pt modelId="{FB869C49-CD46-4361-88D4-320F15AADA40}" type="sibTrans" cxnId="{E1A59ABF-2A7C-466A-A28D-4AFB883B1370}">
      <dgm:prSet/>
      <dgm:spPr/>
      <dgm:t>
        <a:bodyPr/>
        <a:lstStyle/>
        <a:p>
          <a:endParaRPr lang="en-US"/>
        </a:p>
      </dgm:t>
    </dgm:pt>
    <dgm:pt modelId="{987D984A-EAD9-454A-87D8-6F3C44B01CE4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chemeClr val="accent2"/>
        </a:solidFill>
      </dgm:spPr>
      <dgm:t>
        <a:bodyPr/>
        <a:lstStyle/>
        <a:p>
          <a:r>
            <a:rPr lang="en-US" dirty="0"/>
            <a:t>Join </a:t>
          </a:r>
          <a:r>
            <a:rPr lang="en-US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Assembler™ Academy </a:t>
          </a:r>
          <a:r>
            <a:rPr lang="en-US" dirty="0">
              <a:solidFill>
                <a:schemeClr val="bg1"/>
              </a:solidFill>
            </a:rPr>
            <a:t>on demand</a:t>
          </a:r>
        </a:p>
      </dgm:t>
    </dgm:pt>
    <dgm:pt modelId="{C6345EC8-9CD9-4D14-97C0-F5796C12FA48}" type="parTrans" cxnId="{14A97623-F0D5-4AC4-A610-271C7C4CB887}">
      <dgm:prSet/>
      <dgm:spPr/>
      <dgm:t>
        <a:bodyPr/>
        <a:lstStyle/>
        <a:p>
          <a:endParaRPr lang="en-US"/>
        </a:p>
      </dgm:t>
    </dgm:pt>
    <dgm:pt modelId="{449F337F-23D0-47A5-9088-E3C2CFAD516E}" type="sibTrans" cxnId="{14A97623-F0D5-4AC4-A610-271C7C4CB887}">
      <dgm:prSet/>
      <dgm:spPr/>
      <dgm:t>
        <a:bodyPr/>
        <a:lstStyle/>
        <a:p>
          <a:endParaRPr lang="en-US"/>
        </a:p>
      </dgm:t>
    </dgm:pt>
    <dgm:pt modelId="{EB20AC1F-B8E3-42E0-BAF7-F76B4AE8CBB6}">
      <dgm:prSet/>
      <dgm:spPr/>
      <dgm:t>
        <a:bodyPr/>
        <a:lstStyle/>
        <a:p>
          <a:r>
            <a:rPr lang="en-US" dirty="0"/>
            <a:t>CREATE</a:t>
          </a:r>
        </a:p>
      </dgm:t>
    </dgm:pt>
    <dgm:pt modelId="{E8A7BAFB-03D7-4707-8B46-4498EA1FC201}" type="parTrans" cxnId="{E940D4F9-AC7E-4567-ACF0-3D0E0B8F4517}">
      <dgm:prSet/>
      <dgm:spPr/>
      <dgm:t>
        <a:bodyPr/>
        <a:lstStyle/>
        <a:p>
          <a:endParaRPr lang="en-US"/>
        </a:p>
      </dgm:t>
    </dgm:pt>
    <dgm:pt modelId="{3D80D6E0-E4E2-4666-98FA-ACE4D6F1FDA8}" type="sibTrans" cxnId="{E940D4F9-AC7E-4567-ACF0-3D0E0B8F4517}">
      <dgm:prSet/>
      <dgm:spPr/>
      <dgm:t>
        <a:bodyPr/>
        <a:lstStyle/>
        <a:p>
          <a:endParaRPr lang="en-US"/>
        </a:p>
      </dgm:t>
    </dgm:pt>
    <dgm:pt modelId="{BD28F477-CBA1-42B5-B29C-D5F26172D7AF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Get started, </a:t>
          </a:r>
          <a:r>
            <a:rPr lang="en-US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choose your Assembler Online Template,</a:t>
          </a:r>
          <a:endParaRPr lang="en-US" dirty="0">
            <a:solidFill>
              <a:schemeClr val="bg1"/>
            </a:solidFill>
          </a:endParaRPr>
        </a:p>
        <a:p>
          <a:r>
            <a:rPr lang="en-US" dirty="0">
              <a:solidFill>
                <a:schemeClr val="bg1"/>
              </a:solidFill>
            </a:rPr>
            <a:t>make a copy and Open in Assembler.</a:t>
          </a:r>
        </a:p>
      </dgm:t>
    </dgm:pt>
    <dgm:pt modelId="{11A96AD8-4963-4F56-860D-790D20DAD587}" type="parTrans" cxnId="{44DEE2D9-0BC4-4F28-9617-C8FF6469715A}">
      <dgm:prSet/>
      <dgm:spPr/>
      <dgm:t>
        <a:bodyPr/>
        <a:lstStyle/>
        <a:p>
          <a:endParaRPr lang="en-US"/>
        </a:p>
      </dgm:t>
    </dgm:pt>
    <dgm:pt modelId="{513CAE7C-93F1-4C8A-A121-1008387B8027}" type="sibTrans" cxnId="{44DEE2D9-0BC4-4F28-9617-C8FF6469715A}">
      <dgm:prSet/>
      <dgm:spPr/>
      <dgm:t>
        <a:bodyPr/>
        <a:lstStyle/>
        <a:p>
          <a:endParaRPr lang="en-US"/>
        </a:p>
      </dgm:t>
    </dgm:pt>
    <dgm:pt modelId="{742DD7A1-1055-4771-9559-55219E36A398}">
      <dgm:prSet/>
      <dgm:spPr/>
      <dgm:t>
        <a:bodyPr/>
        <a:lstStyle/>
        <a:p>
          <a:r>
            <a:rPr lang="en-US" dirty="0"/>
            <a:t>ASK</a:t>
          </a:r>
        </a:p>
      </dgm:t>
    </dgm:pt>
    <dgm:pt modelId="{BE82FF60-BBB5-4845-B3A1-A6ABB437F0FC}" type="parTrans" cxnId="{4710261B-A558-4535-B42A-D773166D5A41}">
      <dgm:prSet/>
      <dgm:spPr/>
      <dgm:t>
        <a:bodyPr/>
        <a:lstStyle/>
        <a:p>
          <a:endParaRPr lang="en-US"/>
        </a:p>
      </dgm:t>
    </dgm:pt>
    <dgm:pt modelId="{EC862618-21DF-40F6-8154-631340DE2EB1}" type="sibTrans" cxnId="{4710261B-A558-4535-B42A-D773166D5A41}">
      <dgm:prSet/>
      <dgm:spPr/>
      <dgm:t>
        <a:bodyPr/>
        <a:lstStyle/>
        <a:p>
          <a:endParaRPr lang="en-US"/>
        </a:p>
      </dgm:t>
    </dgm:pt>
    <dgm:pt modelId="{8AD5DEA7-D0A5-47EC-B01F-AC665C8A4DD0}">
      <dgm:prSet/>
      <dgm:spPr>
        <a:solidFill>
          <a:schemeClr val="accent1"/>
        </a:solidFill>
      </dgm:spPr>
      <dgm:t>
        <a:bodyPr/>
        <a:lstStyle/>
        <a:p>
          <a:r>
            <a:rPr lang="es-ES" u="none" dirty="0" err="1">
              <a:solidFill>
                <a:schemeClr val="bg1"/>
              </a:solidFill>
            </a:rPr>
            <a:t>Having</a:t>
          </a:r>
          <a:r>
            <a:rPr lang="es-ES" u="none" dirty="0">
              <a:solidFill>
                <a:schemeClr val="bg1"/>
              </a:solidFill>
            </a:rPr>
            <a:t> </a:t>
          </a:r>
          <a:r>
            <a:rPr lang="es-ES" u="none" dirty="0" err="1">
              <a:solidFill>
                <a:schemeClr val="bg1"/>
              </a:solidFill>
            </a:rPr>
            <a:t>questions</a:t>
          </a:r>
          <a:r>
            <a:rPr lang="es-ES" u="none" dirty="0">
              <a:solidFill>
                <a:schemeClr val="bg1"/>
              </a:solidFill>
            </a:rPr>
            <a:t>? </a:t>
          </a:r>
          <a:r>
            <a:rPr lang="es-ES" u="none" dirty="0" err="1">
              <a:solidFill>
                <a:schemeClr val="bg1"/>
              </a:solidFill>
            </a:rPr>
            <a:t>Take</a:t>
          </a:r>
          <a:r>
            <a:rPr lang="es-ES" u="none" dirty="0">
              <a:solidFill>
                <a:schemeClr val="bg1"/>
              </a:solidFill>
            </a:rPr>
            <a:t> a look to </a:t>
          </a:r>
          <a:r>
            <a:rPr lang="es-ES" u="none" dirty="0" err="1">
              <a:solidFill>
                <a:schemeClr val="bg1"/>
              </a:solidFill>
            </a:rPr>
            <a:t>our</a:t>
          </a:r>
          <a:r>
            <a:rPr lang="es-ES" u="none" dirty="0">
              <a:solidFill>
                <a:schemeClr val="bg1"/>
              </a:solidFill>
            </a:rPr>
            <a:t> </a:t>
          </a:r>
          <a:r>
            <a:rPr lang="es-ES" u="none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Modular Content Help Site</a:t>
          </a:r>
          <a:r>
            <a:rPr lang="es-ES" u="none" dirty="0">
              <a:solidFill>
                <a:schemeClr val="bg1"/>
              </a:solidFill>
            </a:rPr>
            <a:t>:</a:t>
          </a:r>
        </a:p>
        <a:p>
          <a:r>
            <a:rPr lang="es-ES" u="none" dirty="0" err="1">
              <a:solidFill>
                <a:schemeClr val="bg1"/>
              </a:solidFill>
            </a:rPr>
            <a:t>with</a:t>
          </a:r>
          <a:r>
            <a:rPr lang="es-ES" u="none" dirty="0">
              <a:solidFill>
                <a:schemeClr val="bg1"/>
              </a:solidFill>
            </a:rPr>
            <a:t> </a:t>
          </a:r>
          <a:r>
            <a:rPr lang="es-ES" dirty="0" err="1">
              <a:solidFill>
                <a:schemeClr val="bg1"/>
              </a:solidFill>
            </a:rPr>
            <a:t>several</a:t>
          </a:r>
          <a:r>
            <a:rPr lang="es-ES" dirty="0">
              <a:solidFill>
                <a:schemeClr val="bg1"/>
              </a:solidFill>
            </a:rPr>
            <a:t> “</a:t>
          </a:r>
          <a:r>
            <a:rPr lang="es-ES" dirty="0" err="1">
              <a:solidFill>
                <a:schemeClr val="bg1"/>
              </a:solidFill>
            </a:rPr>
            <a:t>step</a:t>
          </a:r>
          <a:r>
            <a:rPr lang="es-ES" dirty="0">
              <a:solidFill>
                <a:schemeClr val="bg1"/>
              </a:solidFill>
            </a:rPr>
            <a:t> </a:t>
          </a:r>
          <a:r>
            <a:rPr lang="es-ES" dirty="0" err="1">
              <a:solidFill>
                <a:schemeClr val="bg1"/>
              </a:solidFill>
            </a:rPr>
            <a:t>by</a:t>
          </a:r>
          <a:r>
            <a:rPr lang="es-ES" dirty="0">
              <a:solidFill>
                <a:schemeClr val="bg1"/>
              </a:solidFill>
            </a:rPr>
            <a:t> </a:t>
          </a:r>
          <a:r>
            <a:rPr lang="es-ES" dirty="0" err="1">
              <a:solidFill>
                <a:schemeClr val="bg1"/>
              </a:solidFill>
            </a:rPr>
            <a:t>step</a:t>
          </a:r>
          <a:r>
            <a:rPr lang="es-ES" dirty="0">
              <a:solidFill>
                <a:schemeClr val="bg1"/>
              </a:solidFill>
            </a:rPr>
            <a:t>” </a:t>
          </a:r>
          <a:r>
            <a:rPr lang="es-ES" dirty="0" err="1">
              <a:solidFill>
                <a:schemeClr val="bg1"/>
              </a:solidFill>
            </a:rPr>
            <a:t>articles</a:t>
          </a:r>
          <a:r>
            <a:rPr lang="es-ES" dirty="0">
              <a:solidFill>
                <a:schemeClr val="bg1"/>
              </a:solidFill>
            </a:rPr>
            <a:t> and video </a:t>
          </a:r>
          <a:r>
            <a:rPr lang="es-ES" dirty="0" err="1">
              <a:solidFill>
                <a:schemeClr val="bg1"/>
              </a:solidFill>
            </a:rPr>
            <a:t>tutorials</a:t>
          </a:r>
          <a:r>
            <a:rPr lang="es-ES" dirty="0">
              <a:solidFill>
                <a:schemeClr val="bg1"/>
              </a:solidFill>
            </a:rPr>
            <a:t>, and</a:t>
          </a:r>
        </a:p>
        <a:p>
          <a:r>
            <a:rPr lang="es-ES" dirty="0" err="1">
              <a:solidFill>
                <a:schemeClr val="bg1"/>
              </a:solidFill>
            </a:rPr>
            <a:t>if</a:t>
          </a:r>
          <a:r>
            <a:rPr lang="es-ES" dirty="0">
              <a:solidFill>
                <a:schemeClr val="bg1"/>
              </a:solidFill>
            </a:rPr>
            <a:t> </a:t>
          </a:r>
          <a:r>
            <a:rPr lang="es-ES" dirty="0" err="1">
              <a:solidFill>
                <a:schemeClr val="bg1"/>
              </a:solidFill>
            </a:rPr>
            <a:t>you</a:t>
          </a:r>
          <a:r>
            <a:rPr lang="es-ES" dirty="0">
              <a:solidFill>
                <a:schemeClr val="bg1"/>
              </a:solidFill>
            </a:rPr>
            <a:t> </a:t>
          </a:r>
          <a:r>
            <a:rPr lang="es-ES" dirty="0" err="1">
              <a:solidFill>
                <a:schemeClr val="bg1"/>
              </a:solidFill>
            </a:rPr>
            <a:t>don’t</a:t>
          </a:r>
          <a:r>
            <a:rPr lang="es-ES" dirty="0">
              <a:solidFill>
                <a:schemeClr val="bg1"/>
              </a:solidFill>
            </a:rPr>
            <a:t> </a:t>
          </a:r>
          <a:r>
            <a:rPr lang="es-ES" dirty="0" err="1">
              <a:solidFill>
                <a:schemeClr val="bg1"/>
              </a:solidFill>
            </a:rPr>
            <a:t>find</a:t>
          </a:r>
          <a:r>
            <a:rPr lang="es-ES" dirty="0">
              <a:solidFill>
                <a:schemeClr val="bg1"/>
              </a:solidFill>
            </a:rPr>
            <a:t> </a:t>
          </a:r>
          <a:r>
            <a:rPr lang="es-ES" dirty="0" err="1">
              <a:solidFill>
                <a:schemeClr val="bg1"/>
              </a:solidFill>
            </a:rPr>
            <a:t>your</a:t>
          </a:r>
          <a:r>
            <a:rPr lang="es-ES" dirty="0">
              <a:solidFill>
                <a:schemeClr val="bg1"/>
              </a:solidFill>
            </a:rPr>
            <a:t> </a:t>
          </a:r>
          <a:r>
            <a:rPr lang="es-ES" dirty="0" err="1">
              <a:solidFill>
                <a:schemeClr val="bg1"/>
              </a:solidFill>
            </a:rPr>
            <a:t>answer</a:t>
          </a:r>
          <a:r>
            <a:rPr lang="es-ES" dirty="0">
              <a:solidFill>
                <a:schemeClr val="bg1"/>
              </a:solidFill>
            </a:rPr>
            <a:t> </a:t>
          </a:r>
          <a:r>
            <a:rPr lang="es-ES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click here to contact us.</a:t>
          </a:r>
          <a:endParaRPr lang="en-US" dirty="0"/>
        </a:p>
      </dgm:t>
    </dgm:pt>
    <dgm:pt modelId="{869CF22F-9C44-4708-A459-A9EC076CF062}" type="parTrans" cxnId="{153EC327-F0B5-47F8-81EE-4A2CD6C091A4}">
      <dgm:prSet/>
      <dgm:spPr/>
      <dgm:t>
        <a:bodyPr/>
        <a:lstStyle/>
        <a:p>
          <a:endParaRPr lang="en-US"/>
        </a:p>
      </dgm:t>
    </dgm:pt>
    <dgm:pt modelId="{95EAA7D6-3736-41B7-8EC5-F65E3FE31F05}" type="sibTrans" cxnId="{153EC327-F0B5-47F8-81EE-4A2CD6C091A4}">
      <dgm:prSet/>
      <dgm:spPr/>
      <dgm:t>
        <a:bodyPr/>
        <a:lstStyle/>
        <a:p>
          <a:endParaRPr lang="en-US"/>
        </a:p>
      </dgm:t>
    </dgm:pt>
    <dgm:pt modelId="{A947BFED-17BF-6C46-B976-65CD83E6498C}" type="pres">
      <dgm:prSet presAssocID="{32750013-D2D6-49E3-A6FC-85591B1C5448}" presName="Name0" presStyleCnt="0">
        <dgm:presLayoutVars>
          <dgm:dir/>
          <dgm:animLvl val="lvl"/>
          <dgm:resizeHandles val="exact"/>
        </dgm:presLayoutVars>
      </dgm:prSet>
      <dgm:spPr/>
    </dgm:pt>
    <dgm:pt modelId="{FBE72C30-0E53-9F45-BA66-19661AB16834}" type="pres">
      <dgm:prSet presAssocID="{6242ECD0-CBE6-475A-8355-BD79CD44A203}" presName="linNode" presStyleCnt="0"/>
      <dgm:spPr/>
    </dgm:pt>
    <dgm:pt modelId="{15D3540D-D237-7744-AB2F-1EC784B32609}" type="pres">
      <dgm:prSet presAssocID="{6242ECD0-CBE6-475A-8355-BD79CD44A203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01000814-B38E-5A4B-81B8-B89ED3DA7EB9}" type="pres">
      <dgm:prSet presAssocID="{6242ECD0-CBE6-475A-8355-BD79CD44A203}" presName="descendantText" presStyleLbl="alignNode1" presStyleIdx="0" presStyleCnt="3">
        <dgm:presLayoutVars>
          <dgm:bulletEnabled/>
        </dgm:presLayoutVars>
      </dgm:prSet>
      <dgm:spPr/>
    </dgm:pt>
    <dgm:pt modelId="{BBA73DF4-49D6-3D47-8FF7-866B59C8052B}" type="pres">
      <dgm:prSet presAssocID="{FB869C49-CD46-4361-88D4-320F15AADA40}" presName="sp" presStyleCnt="0"/>
      <dgm:spPr/>
    </dgm:pt>
    <dgm:pt modelId="{36BEA6B9-DEA8-EE4A-9F47-6240C0C1EE1E}" type="pres">
      <dgm:prSet presAssocID="{EB20AC1F-B8E3-42E0-BAF7-F76B4AE8CBB6}" presName="linNode" presStyleCnt="0"/>
      <dgm:spPr/>
    </dgm:pt>
    <dgm:pt modelId="{7AF40681-3829-4147-9B36-EB2A39D35A4C}" type="pres">
      <dgm:prSet presAssocID="{EB20AC1F-B8E3-42E0-BAF7-F76B4AE8CBB6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7FACE4E8-963F-E946-B69B-BE630AC99C1D}" type="pres">
      <dgm:prSet presAssocID="{EB20AC1F-B8E3-42E0-BAF7-F76B4AE8CBB6}" presName="descendantText" presStyleLbl="alignNode1" presStyleIdx="1" presStyleCnt="3">
        <dgm:presLayoutVars>
          <dgm:bulletEnabled/>
        </dgm:presLayoutVars>
      </dgm:prSet>
      <dgm:spPr/>
    </dgm:pt>
    <dgm:pt modelId="{7EC0A353-584B-5649-8F23-7766DDE1CC93}" type="pres">
      <dgm:prSet presAssocID="{3D80D6E0-E4E2-4666-98FA-ACE4D6F1FDA8}" presName="sp" presStyleCnt="0"/>
      <dgm:spPr/>
    </dgm:pt>
    <dgm:pt modelId="{A109926A-7F9D-E149-A96B-FD5F684E0DD8}" type="pres">
      <dgm:prSet presAssocID="{742DD7A1-1055-4771-9559-55219E36A398}" presName="linNode" presStyleCnt="0"/>
      <dgm:spPr/>
    </dgm:pt>
    <dgm:pt modelId="{2FCB070F-E4C4-0F4A-B5BE-F8FB9CA54647}" type="pres">
      <dgm:prSet presAssocID="{742DD7A1-1055-4771-9559-55219E36A398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335D0FAA-E396-4244-94FE-9C043C486311}" type="pres">
      <dgm:prSet presAssocID="{742DD7A1-1055-4771-9559-55219E36A398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4714ED0E-6724-5A40-A461-0E20F23E82CE}" type="presOf" srcId="{32750013-D2D6-49E3-A6FC-85591B1C5448}" destId="{A947BFED-17BF-6C46-B976-65CD83E6498C}" srcOrd="0" destOrd="0" presId="urn:microsoft.com/office/officeart/2016/7/layout/VerticalHollowActionList"/>
    <dgm:cxn modelId="{F5B02F1A-73C7-8C4B-9285-CDD5E75C01A4}" type="presOf" srcId="{EB20AC1F-B8E3-42E0-BAF7-F76B4AE8CBB6}" destId="{7AF40681-3829-4147-9B36-EB2A39D35A4C}" srcOrd="0" destOrd="0" presId="urn:microsoft.com/office/officeart/2016/7/layout/VerticalHollowActionList"/>
    <dgm:cxn modelId="{4710261B-A558-4535-B42A-D773166D5A41}" srcId="{32750013-D2D6-49E3-A6FC-85591B1C5448}" destId="{742DD7A1-1055-4771-9559-55219E36A398}" srcOrd="2" destOrd="0" parTransId="{BE82FF60-BBB5-4845-B3A1-A6ABB437F0FC}" sibTransId="{EC862618-21DF-40F6-8154-631340DE2EB1}"/>
    <dgm:cxn modelId="{14A97623-F0D5-4AC4-A610-271C7C4CB887}" srcId="{6242ECD0-CBE6-475A-8355-BD79CD44A203}" destId="{987D984A-EAD9-454A-87D8-6F3C44B01CE4}" srcOrd="0" destOrd="0" parTransId="{C6345EC8-9CD9-4D14-97C0-F5796C12FA48}" sibTransId="{449F337F-23D0-47A5-9088-E3C2CFAD516E}"/>
    <dgm:cxn modelId="{153EC327-F0B5-47F8-81EE-4A2CD6C091A4}" srcId="{742DD7A1-1055-4771-9559-55219E36A398}" destId="{8AD5DEA7-D0A5-47EC-B01F-AC665C8A4DD0}" srcOrd="0" destOrd="0" parTransId="{869CF22F-9C44-4708-A459-A9EC076CF062}" sibTransId="{95EAA7D6-3736-41B7-8EC5-F65E3FE31F05}"/>
    <dgm:cxn modelId="{C4414F64-54E6-A64A-9EAF-2018FAA37D90}" type="presOf" srcId="{BD28F477-CBA1-42B5-B29C-D5F26172D7AF}" destId="{7FACE4E8-963F-E946-B69B-BE630AC99C1D}" srcOrd="0" destOrd="0" presId="urn:microsoft.com/office/officeart/2016/7/layout/VerticalHollowActionList"/>
    <dgm:cxn modelId="{E13E566D-2A46-4B4B-A5A9-6D1F32E676E4}" type="presOf" srcId="{987D984A-EAD9-454A-87D8-6F3C44B01CE4}" destId="{01000814-B38E-5A4B-81B8-B89ED3DA7EB9}" srcOrd="0" destOrd="0" presId="urn:microsoft.com/office/officeart/2016/7/layout/VerticalHollowActionList"/>
    <dgm:cxn modelId="{B4191E8E-56B8-F54B-B768-5D3802C74126}" type="presOf" srcId="{6242ECD0-CBE6-475A-8355-BD79CD44A203}" destId="{15D3540D-D237-7744-AB2F-1EC784B32609}" srcOrd="0" destOrd="0" presId="urn:microsoft.com/office/officeart/2016/7/layout/VerticalHollowActionList"/>
    <dgm:cxn modelId="{E1A59ABF-2A7C-466A-A28D-4AFB883B1370}" srcId="{32750013-D2D6-49E3-A6FC-85591B1C5448}" destId="{6242ECD0-CBE6-475A-8355-BD79CD44A203}" srcOrd="0" destOrd="0" parTransId="{E12B742A-59AA-4B74-B9BF-0AD1B76B31D5}" sibTransId="{FB869C49-CD46-4361-88D4-320F15AADA40}"/>
    <dgm:cxn modelId="{430B5BD7-62B3-8942-B3A3-43D190C50268}" type="presOf" srcId="{742DD7A1-1055-4771-9559-55219E36A398}" destId="{2FCB070F-E4C4-0F4A-B5BE-F8FB9CA54647}" srcOrd="0" destOrd="0" presId="urn:microsoft.com/office/officeart/2016/7/layout/VerticalHollowActionList"/>
    <dgm:cxn modelId="{44DEE2D9-0BC4-4F28-9617-C8FF6469715A}" srcId="{EB20AC1F-B8E3-42E0-BAF7-F76B4AE8CBB6}" destId="{BD28F477-CBA1-42B5-B29C-D5F26172D7AF}" srcOrd="0" destOrd="0" parTransId="{11A96AD8-4963-4F56-860D-790D20DAD587}" sibTransId="{513CAE7C-93F1-4C8A-A121-1008387B8027}"/>
    <dgm:cxn modelId="{799CF7F7-911D-CA4A-A912-FCE648657BED}" type="presOf" srcId="{8AD5DEA7-D0A5-47EC-B01F-AC665C8A4DD0}" destId="{335D0FAA-E396-4244-94FE-9C043C486311}" srcOrd="0" destOrd="0" presId="urn:microsoft.com/office/officeart/2016/7/layout/VerticalHollowActionList"/>
    <dgm:cxn modelId="{E940D4F9-AC7E-4567-ACF0-3D0E0B8F4517}" srcId="{32750013-D2D6-49E3-A6FC-85591B1C5448}" destId="{EB20AC1F-B8E3-42E0-BAF7-F76B4AE8CBB6}" srcOrd="1" destOrd="0" parTransId="{E8A7BAFB-03D7-4707-8B46-4498EA1FC201}" sibTransId="{3D80D6E0-E4E2-4666-98FA-ACE4D6F1FDA8}"/>
    <dgm:cxn modelId="{9ED96BC3-E002-9241-82F2-6F14B110026F}" type="presParOf" srcId="{A947BFED-17BF-6C46-B976-65CD83E6498C}" destId="{FBE72C30-0E53-9F45-BA66-19661AB16834}" srcOrd="0" destOrd="0" presId="urn:microsoft.com/office/officeart/2016/7/layout/VerticalHollowActionList"/>
    <dgm:cxn modelId="{D29BA1A6-614A-8E4F-806F-4FF173D38E8E}" type="presParOf" srcId="{FBE72C30-0E53-9F45-BA66-19661AB16834}" destId="{15D3540D-D237-7744-AB2F-1EC784B32609}" srcOrd="0" destOrd="0" presId="urn:microsoft.com/office/officeart/2016/7/layout/VerticalHollowActionList"/>
    <dgm:cxn modelId="{6E986817-9E45-DD4C-A0CA-A726CD26924A}" type="presParOf" srcId="{FBE72C30-0E53-9F45-BA66-19661AB16834}" destId="{01000814-B38E-5A4B-81B8-B89ED3DA7EB9}" srcOrd="1" destOrd="0" presId="urn:microsoft.com/office/officeart/2016/7/layout/VerticalHollowActionList"/>
    <dgm:cxn modelId="{9F238896-46D4-BC4D-8672-2A6FE4B07C0B}" type="presParOf" srcId="{A947BFED-17BF-6C46-B976-65CD83E6498C}" destId="{BBA73DF4-49D6-3D47-8FF7-866B59C8052B}" srcOrd="1" destOrd="0" presId="urn:microsoft.com/office/officeart/2016/7/layout/VerticalHollowActionList"/>
    <dgm:cxn modelId="{C1858B91-9493-6D4B-985A-A8340A6D653D}" type="presParOf" srcId="{A947BFED-17BF-6C46-B976-65CD83E6498C}" destId="{36BEA6B9-DEA8-EE4A-9F47-6240C0C1EE1E}" srcOrd="2" destOrd="0" presId="urn:microsoft.com/office/officeart/2016/7/layout/VerticalHollowActionList"/>
    <dgm:cxn modelId="{DFA1F972-3B9B-E044-869E-8D321881D683}" type="presParOf" srcId="{36BEA6B9-DEA8-EE4A-9F47-6240C0C1EE1E}" destId="{7AF40681-3829-4147-9B36-EB2A39D35A4C}" srcOrd="0" destOrd="0" presId="urn:microsoft.com/office/officeart/2016/7/layout/VerticalHollowActionList"/>
    <dgm:cxn modelId="{0F74B3C7-2296-F14A-8A52-605A7D17AFAE}" type="presParOf" srcId="{36BEA6B9-DEA8-EE4A-9F47-6240C0C1EE1E}" destId="{7FACE4E8-963F-E946-B69B-BE630AC99C1D}" srcOrd="1" destOrd="0" presId="urn:microsoft.com/office/officeart/2016/7/layout/VerticalHollowActionList"/>
    <dgm:cxn modelId="{1FE51510-69D4-064F-863C-E6D588DE44EE}" type="presParOf" srcId="{A947BFED-17BF-6C46-B976-65CD83E6498C}" destId="{7EC0A353-584B-5649-8F23-7766DDE1CC93}" srcOrd="3" destOrd="0" presId="urn:microsoft.com/office/officeart/2016/7/layout/VerticalHollowActionList"/>
    <dgm:cxn modelId="{30C98A00-9AD3-ED41-BDBF-9670AD5AC975}" type="presParOf" srcId="{A947BFED-17BF-6C46-B976-65CD83E6498C}" destId="{A109926A-7F9D-E149-A96B-FD5F684E0DD8}" srcOrd="4" destOrd="0" presId="urn:microsoft.com/office/officeart/2016/7/layout/VerticalHollowActionList"/>
    <dgm:cxn modelId="{E4CEF77B-BF71-8047-BE4A-281BA5E6028E}" type="presParOf" srcId="{A109926A-7F9D-E149-A96B-FD5F684E0DD8}" destId="{2FCB070F-E4C4-0F4A-B5BE-F8FB9CA54647}" srcOrd="0" destOrd="0" presId="urn:microsoft.com/office/officeart/2016/7/layout/VerticalHollowActionList"/>
    <dgm:cxn modelId="{40A1ACDF-1F4C-DD49-8096-9C324B19DFB1}" type="presParOf" srcId="{A109926A-7F9D-E149-A96B-FD5F684E0DD8}" destId="{335D0FAA-E396-4244-94FE-9C043C486311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00814-B38E-5A4B-81B8-B89ED3DA7EB9}">
      <dsp:nvSpPr>
        <dsp:cNvPr id="0" name=""/>
        <dsp:cNvSpPr/>
      </dsp:nvSpPr>
      <dsp:spPr>
        <a:xfrm>
          <a:off x="1101026" y="1392"/>
          <a:ext cx="4404105" cy="1426977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85452" tIns="362452" rIns="85452" bIns="362452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Join </a:t>
          </a:r>
          <a:r>
            <a:rPr lang="en-US" sz="14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Assembler™ Academy </a:t>
          </a:r>
          <a:r>
            <a:rPr lang="en-US" sz="1400" kern="1200" dirty="0">
              <a:solidFill>
                <a:schemeClr val="bg1"/>
              </a:solidFill>
            </a:rPr>
            <a:t>on demand</a:t>
          </a:r>
        </a:p>
      </dsp:txBody>
      <dsp:txXfrm>
        <a:off x="1101026" y="1392"/>
        <a:ext cx="4404105" cy="1426977"/>
      </dsp:txXfrm>
    </dsp:sp>
    <dsp:sp modelId="{15D3540D-D237-7744-AB2F-1EC784B32609}">
      <dsp:nvSpPr>
        <dsp:cNvPr id="0" name=""/>
        <dsp:cNvSpPr/>
      </dsp:nvSpPr>
      <dsp:spPr>
        <a:xfrm>
          <a:off x="0" y="1392"/>
          <a:ext cx="1101026" cy="14269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263" tIns="140954" rIns="58263" bIns="14095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DISCOVER</a:t>
          </a:r>
        </a:p>
      </dsp:txBody>
      <dsp:txXfrm>
        <a:off x="0" y="1392"/>
        <a:ext cx="1101026" cy="1426977"/>
      </dsp:txXfrm>
    </dsp:sp>
    <dsp:sp modelId="{7FACE4E8-963F-E946-B69B-BE630AC99C1D}">
      <dsp:nvSpPr>
        <dsp:cNvPr id="0" name=""/>
        <dsp:cNvSpPr/>
      </dsp:nvSpPr>
      <dsp:spPr>
        <a:xfrm>
          <a:off x="1101026" y="1513987"/>
          <a:ext cx="4404105" cy="1426977"/>
        </a:xfrm>
        <a:prstGeom prst="rect">
          <a:avLst/>
        </a:prstGeom>
        <a:solidFill>
          <a:schemeClr val="accent2"/>
        </a:solidFill>
        <a:ln w="9525" cap="flat" cmpd="sng" algn="ctr">
          <a:solidFill>
            <a:schemeClr val="accent3">
              <a:hueOff val="-9276364"/>
              <a:satOff val="19749"/>
              <a:lumOff val="1549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452" tIns="362452" rIns="85452" bIns="362452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Get started, </a:t>
          </a:r>
          <a:r>
            <a:rPr lang="en-US" sz="1400" kern="120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choose your Assembler Online Template,</a:t>
          </a:r>
          <a:endParaRPr lang="en-US" sz="1400" kern="1200" dirty="0">
            <a:solidFill>
              <a:schemeClr val="bg1"/>
            </a:solidFill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make a copy and Open in Assembler.</a:t>
          </a:r>
        </a:p>
      </dsp:txBody>
      <dsp:txXfrm>
        <a:off x="1101026" y="1513987"/>
        <a:ext cx="4404105" cy="1426977"/>
      </dsp:txXfrm>
    </dsp:sp>
    <dsp:sp modelId="{7AF40681-3829-4147-9B36-EB2A39D35A4C}">
      <dsp:nvSpPr>
        <dsp:cNvPr id="0" name=""/>
        <dsp:cNvSpPr/>
      </dsp:nvSpPr>
      <dsp:spPr>
        <a:xfrm>
          <a:off x="0" y="1513987"/>
          <a:ext cx="1101026" cy="14269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9276364"/>
              <a:satOff val="19749"/>
              <a:lumOff val="1549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263" tIns="140954" rIns="58263" bIns="14095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CREATE</a:t>
          </a:r>
        </a:p>
      </dsp:txBody>
      <dsp:txXfrm>
        <a:off x="0" y="1513987"/>
        <a:ext cx="1101026" cy="1426977"/>
      </dsp:txXfrm>
    </dsp:sp>
    <dsp:sp modelId="{335D0FAA-E396-4244-94FE-9C043C486311}">
      <dsp:nvSpPr>
        <dsp:cNvPr id="0" name=""/>
        <dsp:cNvSpPr/>
      </dsp:nvSpPr>
      <dsp:spPr>
        <a:xfrm>
          <a:off x="1101026" y="3026583"/>
          <a:ext cx="4404105" cy="1426977"/>
        </a:xfrm>
        <a:prstGeom prst="rect">
          <a:avLst/>
        </a:prstGeom>
        <a:solidFill>
          <a:schemeClr val="accent1"/>
        </a:solidFill>
        <a:ln w="9525" cap="flat" cmpd="sng" algn="ctr">
          <a:solidFill>
            <a:schemeClr val="accent3">
              <a:hueOff val="-18552728"/>
              <a:satOff val="39498"/>
              <a:lumOff val="3098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452" tIns="362452" rIns="85452" bIns="362452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u="none" kern="1200" dirty="0" err="1">
              <a:solidFill>
                <a:schemeClr val="bg1"/>
              </a:solidFill>
            </a:rPr>
            <a:t>Having</a:t>
          </a:r>
          <a:r>
            <a:rPr lang="es-ES" sz="1400" u="none" kern="1200" dirty="0">
              <a:solidFill>
                <a:schemeClr val="bg1"/>
              </a:solidFill>
            </a:rPr>
            <a:t> </a:t>
          </a:r>
          <a:r>
            <a:rPr lang="es-ES" sz="1400" u="none" kern="1200" dirty="0" err="1">
              <a:solidFill>
                <a:schemeClr val="bg1"/>
              </a:solidFill>
            </a:rPr>
            <a:t>questions</a:t>
          </a:r>
          <a:r>
            <a:rPr lang="es-ES" sz="1400" u="none" kern="1200" dirty="0">
              <a:solidFill>
                <a:schemeClr val="bg1"/>
              </a:solidFill>
            </a:rPr>
            <a:t>? </a:t>
          </a:r>
          <a:r>
            <a:rPr lang="es-ES" sz="1400" u="none" kern="1200" dirty="0" err="1">
              <a:solidFill>
                <a:schemeClr val="bg1"/>
              </a:solidFill>
            </a:rPr>
            <a:t>Take</a:t>
          </a:r>
          <a:r>
            <a:rPr lang="es-ES" sz="1400" u="none" kern="1200" dirty="0">
              <a:solidFill>
                <a:schemeClr val="bg1"/>
              </a:solidFill>
            </a:rPr>
            <a:t> a look to </a:t>
          </a:r>
          <a:r>
            <a:rPr lang="es-ES" sz="1400" u="none" kern="1200" dirty="0" err="1">
              <a:solidFill>
                <a:schemeClr val="bg1"/>
              </a:solidFill>
            </a:rPr>
            <a:t>our</a:t>
          </a:r>
          <a:r>
            <a:rPr lang="es-ES" sz="1400" u="none" kern="1200" dirty="0">
              <a:solidFill>
                <a:schemeClr val="bg1"/>
              </a:solidFill>
            </a:rPr>
            <a:t> </a:t>
          </a:r>
          <a:r>
            <a:rPr lang="es-ES" sz="1400" u="none" kern="120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Modular Content Help Site</a:t>
          </a:r>
          <a:r>
            <a:rPr lang="es-ES" sz="1400" u="none" kern="1200" dirty="0">
              <a:solidFill>
                <a:schemeClr val="bg1"/>
              </a:solidFill>
            </a:rPr>
            <a:t>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u="none" kern="1200" dirty="0" err="1">
              <a:solidFill>
                <a:schemeClr val="bg1"/>
              </a:solidFill>
            </a:rPr>
            <a:t>with</a:t>
          </a:r>
          <a:r>
            <a:rPr lang="es-ES" sz="1400" u="none" kern="1200" dirty="0">
              <a:solidFill>
                <a:schemeClr val="bg1"/>
              </a:solidFill>
            </a:rPr>
            <a:t> </a:t>
          </a:r>
          <a:r>
            <a:rPr lang="es-ES" sz="1400" kern="1200" dirty="0" err="1">
              <a:solidFill>
                <a:schemeClr val="bg1"/>
              </a:solidFill>
            </a:rPr>
            <a:t>several</a:t>
          </a:r>
          <a:r>
            <a:rPr lang="es-ES" sz="1400" kern="1200" dirty="0">
              <a:solidFill>
                <a:schemeClr val="bg1"/>
              </a:solidFill>
            </a:rPr>
            <a:t> “</a:t>
          </a:r>
          <a:r>
            <a:rPr lang="es-ES" sz="1400" kern="1200" dirty="0" err="1">
              <a:solidFill>
                <a:schemeClr val="bg1"/>
              </a:solidFill>
            </a:rPr>
            <a:t>step</a:t>
          </a:r>
          <a:r>
            <a:rPr lang="es-ES" sz="1400" kern="1200" dirty="0">
              <a:solidFill>
                <a:schemeClr val="bg1"/>
              </a:solidFill>
            </a:rPr>
            <a:t> </a:t>
          </a:r>
          <a:r>
            <a:rPr lang="es-ES" sz="1400" kern="1200" dirty="0" err="1">
              <a:solidFill>
                <a:schemeClr val="bg1"/>
              </a:solidFill>
            </a:rPr>
            <a:t>by</a:t>
          </a:r>
          <a:r>
            <a:rPr lang="es-ES" sz="1400" kern="1200" dirty="0">
              <a:solidFill>
                <a:schemeClr val="bg1"/>
              </a:solidFill>
            </a:rPr>
            <a:t> </a:t>
          </a:r>
          <a:r>
            <a:rPr lang="es-ES" sz="1400" kern="1200" dirty="0" err="1">
              <a:solidFill>
                <a:schemeClr val="bg1"/>
              </a:solidFill>
            </a:rPr>
            <a:t>step</a:t>
          </a:r>
          <a:r>
            <a:rPr lang="es-ES" sz="1400" kern="1200" dirty="0">
              <a:solidFill>
                <a:schemeClr val="bg1"/>
              </a:solidFill>
            </a:rPr>
            <a:t>” </a:t>
          </a:r>
          <a:r>
            <a:rPr lang="es-ES" sz="1400" kern="1200" dirty="0" err="1">
              <a:solidFill>
                <a:schemeClr val="bg1"/>
              </a:solidFill>
            </a:rPr>
            <a:t>articles</a:t>
          </a:r>
          <a:r>
            <a:rPr lang="es-ES" sz="1400" kern="1200" dirty="0">
              <a:solidFill>
                <a:schemeClr val="bg1"/>
              </a:solidFill>
            </a:rPr>
            <a:t> and video </a:t>
          </a:r>
          <a:r>
            <a:rPr lang="es-ES" sz="1400" kern="1200" dirty="0" err="1">
              <a:solidFill>
                <a:schemeClr val="bg1"/>
              </a:solidFill>
            </a:rPr>
            <a:t>tutorials</a:t>
          </a:r>
          <a:r>
            <a:rPr lang="es-ES" sz="1400" kern="1200" dirty="0">
              <a:solidFill>
                <a:schemeClr val="bg1"/>
              </a:solidFill>
            </a:rPr>
            <a:t>, and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>
              <a:solidFill>
                <a:schemeClr val="bg1"/>
              </a:solidFill>
            </a:rPr>
            <a:t>if</a:t>
          </a:r>
          <a:r>
            <a:rPr lang="es-ES" sz="1400" kern="1200" dirty="0">
              <a:solidFill>
                <a:schemeClr val="bg1"/>
              </a:solidFill>
            </a:rPr>
            <a:t> </a:t>
          </a:r>
          <a:r>
            <a:rPr lang="es-ES" sz="1400" kern="1200" dirty="0" err="1">
              <a:solidFill>
                <a:schemeClr val="bg1"/>
              </a:solidFill>
            </a:rPr>
            <a:t>you</a:t>
          </a:r>
          <a:r>
            <a:rPr lang="es-ES" sz="1400" kern="1200" dirty="0">
              <a:solidFill>
                <a:schemeClr val="bg1"/>
              </a:solidFill>
            </a:rPr>
            <a:t> </a:t>
          </a:r>
          <a:r>
            <a:rPr lang="es-ES" sz="1400" kern="1200" dirty="0" err="1">
              <a:solidFill>
                <a:schemeClr val="bg1"/>
              </a:solidFill>
            </a:rPr>
            <a:t>don’t</a:t>
          </a:r>
          <a:r>
            <a:rPr lang="es-ES" sz="1400" kern="1200" dirty="0">
              <a:solidFill>
                <a:schemeClr val="bg1"/>
              </a:solidFill>
            </a:rPr>
            <a:t> </a:t>
          </a:r>
          <a:r>
            <a:rPr lang="es-ES" sz="1400" kern="1200" dirty="0" err="1">
              <a:solidFill>
                <a:schemeClr val="bg1"/>
              </a:solidFill>
            </a:rPr>
            <a:t>find</a:t>
          </a:r>
          <a:r>
            <a:rPr lang="es-ES" sz="1400" kern="1200" dirty="0">
              <a:solidFill>
                <a:schemeClr val="bg1"/>
              </a:solidFill>
            </a:rPr>
            <a:t> </a:t>
          </a:r>
          <a:r>
            <a:rPr lang="es-ES" sz="1400" kern="1200" dirty="0" err="1">
              <a:solidFill>
                <a:schemeClr val="bg1"/>
              </a:solidFill>
            </a:rPr>
            <a:t>your</a:t>
          </a:r>
          <a:r>
            <a:rPr lang="es-ES" sz="1400" kern="1200" dirty="0">
              <a:solidFill>
                <a:schemeClr val="bg1"/>
              </a:solidFill>
            </a:rPr>
            <a:t> </a:t>
          </a:r>
          <a:r>
            <a:rPr lang="es-ES" sz="1400" kern="1200" dirty="0" err="1">
              <a:solidFill>
                <a:schemeClr val="bg1"/>
              </a:solidFill>
            </a:rPr>
            <a:t>answer</a:t>
          </a:r>
          <a:r>
            <a:rPr lang="es-ES" sz="1400" kern="1200" dirty="0">
              <a:solidFill>
                <a:schemeClr val="bg1"/>
              </a:solidFill>
            </a:rPr>
            <a:t> </a:t>
          </a:r>
          <a:r>
            <a:rPr lang="es-ES" sz="1400" kern="120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click here to contact us.</a:t>
          </a:r>
          <a:endParaRPr lang="en-US" sz="1400" kern="1200" dirty="0"/>
        </a:p>
      </dsp:txBody>
      <dsp:txXfrm>
        <a:off x="1101026" y="3026583"/>
        <a:ext cx="4404105" cy="1426977"/>
      </dsp:txXfrm>
    </dsp:sp>
    <dsp:sp modelId="{2FCB070F-E4C4-0F4A-B5BE-F8FB9CA54647}">
      <dsp:nvSpPr>
        <dsp:cNvPr id="0" name=""/>
        <dsp:cNvSpPr/>
      </dsp:nvSpPr>
      <dsp:spPr>
        <a:xfrm>
          <a:off x="0" y="3026583"/>
          <a:ext cx="1101026" cy="14269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18552728"/>
              <a:satOff val="39498"/>
              <a:lumOff val="3098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263" tIns="140954" rIns="58263" bIns="14095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ASK</a:t>
          </a:r>
        </a:p>
      </dsp:txBody>
      <dsp:txXfrm>
        <a:off x="0" y="3026583"/>
        <a:ext cx="1101026" cy="1426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ADD42-F051-BB48-8CA0-D782EDE5FA5D}" type="datetimeFigureOut">
              <a:rPr lang="en-US" smtClean="0"/>
              <a:pPr/>
              <a:t>5/4/21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8B791-6D4D-8446-83F5-DC926254B61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677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B3924-F588-0345-A2F5-3BF0FA73E93A}" type="datetimeFigureOut">
              <a:rPr lang="en-US" smtClean="0"/>
              <a:pPr/>
              <a:t>5/4/21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8D681-7867-E949-A3D2-41DDE609BED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20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D403B-0F6A-4C1F-AE63-FA1FF361F7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04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D403B-0F6A-4C1F-AE63-FA1FF361F7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579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D403B-0F6A-4C1F-AE63-FA1FF361F76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438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8D681-7867-E949-A3D2-41DDE609BED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50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D403B-0F6A-4C1F-AE63-FA1FF361F76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690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8D681-7867-E949-A3D2-41DDE609BE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34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8D681-7867-E949-A3D2-41DDE609BED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2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8D681-7867-E949-A3D2-41DDE609BED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32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8D681-7867-E949-A3D2-41DDE609BED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8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ltGray">
          <a:xfrm>
            <a:off x="472" y="-4858"/>
            <a:ext cx="12187878" cy="6867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6594" y="1185905"/>
            <a:ext cx="9296400" cy="2239920"/>
          </a:xfrm>
        </p:spPr>
        <p:txBody>
          <a:bodyPr/>
          <a:lstStyle>
            <a:lvl1pPr>
              <a:lnSpc>
                <a:spcPct val="78000"/>
              </a:lnSpc>
              <a:defRPr sz="4200" cap="all" spc="13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6594" y="5628836"/>
            <a:ext cx="4800599" cy="619563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000" spc="3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&lt;Insert subtitle – optional&gt;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6594" y="5374231"/>
            <a:ext cx="2581275" cy="189351"/>
          </a:xfrm>
        </p:spPr>
        <p:txBody>
          <a:bodyPr/>
          <a:lstStyle>
            <a:lvl1pPr>
              <a:defRPr sz="1400" spc="30">
                <a:solidFill>
                  <a:schemeClr val="accent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Insert Date Here</a:t>
            </a:r>
          </a:p>
        </p:txBody>
      </p:sp>
    </p:spTree>
    <p:extLst>
      <p:ext uri="{BB962C8B-B14F-4D97-AF65-F5344CB8AC3E}">
        <p14:creationId xmlns:p14="http://schemas.microsoft.com/office/powerpoint/2010/main" val="2082934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– Dark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&lt;Title &amp; content layout&gt;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2E63EC-E5EA-41CE-A696-9BED99822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6407" y="5970351"/>
            <a:ext cx="2408432" cy="9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– Light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/>
          <a:p>
            <a:r>
              <a:rPr lang="en-US" dirty="0"/>
              <a:t>&lt;Title &amp; content layout&gt;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8065DF-D1F7-4FC2-8BFC-B6C21E340D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6407" y="5970351"/>
            <a:ext cx="2408432" cy="9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&lt;Team Slide&gt;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4277" y="3846465"/>
            <a:ext cx="1645920" cy="752475"/>
          </a:xfrm>
          <a:noFill/>
        </p:spPr>
        <p:txBody>
          <a:bodyPr/>
          <a:lstStyle>
            <a:lvl1pPr>
              <a:spcBef>
                <a:spcPts val="0"/>
              </a:spcBef>
              <a:defRPr sz="1300" b="1">
                <a:solidFill>
                  <a:schemeClr val="accent2"/>
                </a:solidFill>
              </a:defRPr>
            </a:lvl1pPr>
            <a:lvl2pPr marL="0" indent="0">
              <a:spcBef>
                <a:spcPts val="300"/>
              </a:spcBef>
              <a:buNone/>
              <a:defRPr sz="1200">
                <a:solidFill>
                  <a:srgbClr val="FFFFFF"/>
                </a:solidFill>
              </a:defRPr>
            </a:lvl2pPr>
            <a:lvl3pPr marL="100013" indent="-90488">
              <a:buFont typeface="Arial"/>
              <a:buChar char="•"/>
              <a:defRPr sz="1200">
                <a:solidFill>
                  <a:srgbClr val="FFFFFF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Name &amp; Surname indent for Title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04278" y="2116090"/>
            <a:ext cx="1627188" cy="1627187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1829792" y="2116090"/>
            <a:ext cx="1627188" cy="1627187"/>
          </a:xfrm>
          <a:solidFill>
            <a:schemeClr val="accent3"/>
          </a:solidFill>
          <a:ln>
            <a:noFill/>
          </a:ln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555306" y="2116090"/>
            <a:ext cx="1627188" cy="1627187"/>
          </a:xfr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5280820" y="2116090"/>
            <a:ext cx="1627188" cy="1627187"/>
          </a:xfrm>
          <a:solidFill>
            <a:schemeClr val="bg2"/>
          </a:solidFill>
          <a:ln>
            <a:noFill/>
          </a:ln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7006334" y="2116090"/>
            <a:ext cx="1627188" cy="1627187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8731848" y="2116090"/>
            <a:ext cx="1627188" cy="1627187"/>
          </a:xfr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10457360" y="2116090"/>
            <a:ext cx="1627188" cy="1627187"/>
          </a:xfr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1829792" y="3846465"/>
            <a:ext cx="1645920" cy="752475"/>
          </a:xfrm>
          <a:noFill/>
        </p:spPr>
        <p:txBody>
          <a:bodyPr/>
          <a:lstStyle>
            <a:lvl1pPr>
              <a:spcBef>
                <a:spcPts val="0"/>
              </a:spcBef>
              <a:defRPr sz="1300" b="1">
                <a:solidFill>
                  <a:schemeClr val="accent2"/>
                </a:solidFill>
              </a:defRPr>
            </a:lvl1pPr>
            <a:lvl2pPr marL="0" indent="0">
              <a:spcBef>
                <a:spcPts val="300"/>
              </a:spcBef>
              <a:buNone/>
              <a:defRPr sz="1200">
                <a:solidFill>
                  <a:srgbClr val="FFFFFF"/>
                </a:solidFill>
              </a:defRPr>
            </a:lvl2pPr>
            <a:lvl3pPr marL="100013" indent="-90488">
              <a:buFont typeface="Arial"/>
              <a:buChar char="•"/>
              <a:defRPr sz="1200">
                <a:solidFill>
                  <a:srgbClr val="FFFFFF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Name &amp; Surname indent for Title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3555306" y="3846465"/>
            <a:ext cx="1645920" cy="752475"/>
          </a:xfrm>
          <a:noFill/>
        </p:spPr>
        <p:txBody>
          <a:bodyPr/>
          <a:lstStyle>
            <a:lvl1pPr>
              <a:spcBef>
                <a:spcPts val="0"/>
              </a:spcBef>
              <a:defRPr sz="1300" b="1">
                <a:solidFill>
                  <a:schemeClr val="accent2"/>
                </a:solidFill>
              </a:defRPr>
            </a:lvl1pPr>
            <a:lvl2pPr marL="0" indent="0">
              <a:spcBef>
                <a:spcPts val="300"/>
              </a:spcBef>
              <a:buNone/>
              <a:defRPr sz="1200">
                <a:solidFill>
                  <a:srgbClr val="FFFFFF"/>
                </a:solidFill>
              </a:defRPr>
            </a:lvl2pPr>
            <a:lvl3pPr marL="100013" indent="-90488">
              <a:buFont typeface="Arial"/>
              <a:buChar char="•"/>
              <a:defRPr sz="1200">
                <a:solidFill>
                  <a:srgbClr val="FFFFFF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Name &amp; Surname indent for Title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280820" y="3846465"/>
            <a:ext cx="1645920" cy="752475"/>
          </a:xfrm>
          <a:noFill/>
        </p:spPr>
        <p:txBody>
          <a:bodyPr/>
          <a:lstStyle>
            <a:lvl1pPr>
              <a:spcBef>
                <a:spcPts val="0"/>
              </a:spcBef>
              <a:defRPr sz="1300" b="1">
                <a:solidFill>
                  <a:schemeClr val="accent2"/>
                </a:solidFill>
              </a:defRPr>
            </a:lvl1pPr>
            <a:lvl2pPr marL="0" indent="0">
              <a:spcBef>
                <a:spcPts val="300"/>
              </a:spcBef>
              <a:buNone/>
              <a:defRPr sz="1200">
                <a:solidFill>
                  <a:srgbClr val="FFFFFF"/>
                </a:solidFill>
              </a:defRPr>
            </a:lvl2pPr>
            <a:lvl3pPr marL="100013" indent="-90488">
              <a:buFont typeface="Arial"/>
              <a:buChar char="•"/>
              <a:defRPr sz="1200">
                <a:solidFill>
                  <a:srgbClr val="FFFFFF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Name &amp; Surname indent for Title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7006334" y="3846465"/>
            <a:ext cx="1645920" cy="752475"/>
          </a:xfrm>
          <a:noFill/>
        </p:spPr>
        <p:txBody>
          <a:bodyPr/>
          <a:lstStyle>
            <a:lvl1pPr>
              <a:spcBef>
                <a:spcPts val="0"/>
              </a:spcBef>
              <a:defRPr sz="1300" b="1">
                <a:solidFill>
                  <a:schemeClr val="accent2"/>
                </a:solidFill>
              </a:defRPr>
            </a:lvl1pPr>
            <a:lvl2pPr marL="0" indent="0">
              <a:spcBef>
                <a:spcPts val="300"/>
              </a:spcBef>
              <a:buNone/>
              <a:defRPr sz="1200">
                <a:solidFill>
                  <a:srgbClr val="FFFFFF"/>
                </a:solidFill>
              </a:defRPr>
            </a:lvl2pPr>
            <a:lvl3pPr marL="100013" indent="-90488">
              <a:buFont typeface="Arial"/>
              <a:buChar char="•"/>
              <a:defRPr sz="1200">
                <a:solidFill>
                  <a:srgbClr val="FFFFFF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Name &amp; Surname indent for Title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8731848" y="3846465"/>
            <a:ext cx="1645920" cy="752475"/>
          </a:xfrm>
          <a:noFill/>
        </p:spPr>
        <p:txBody>
          <a:bodyPr/>
          <a:lstStyle>
            <a:lvl1pPr>
              <a:spcBef>
                <a:spcPts val="0"/>
              </a:spcBef>
              <a:defRPr sz="1300" b="1">
                <a:solidFill>
                  <a:schemeClr val="accent2"/>
                </a:solidFill>
              </a:defRPr>
            </a:lvl1pPr>
            <a:lvl2pPr marL="0" indent="0">
              <a:spcBef>
                <a:spcPts val="300"/>
              </a:spcBef>
              <a:buNone/>
              <a:defRPr sz="1200">
                <a:solidFill>
                  <a:srgbClr val="FFFFFF"/>
                </a:solidFill>
              </a:defRPr>
            </a:lvl2pPr>
            <a:lvl3pPr marL="100013" indent="-90488">
              <a:buFont typeface="Arial"/>
              <a:buChar char="•"/>
              <a:defRPr sz="1200">
                <a:solidFill>
                  <a:srgbClr val="FFFFFF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Name &amp; Surname indent for Title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10457360" y="3846465"/>
            <a:ext cx="1645920" cy="752475"/>
          </a:xfrm>
          <a:noFill/>
        </p:spPr>
        <p:txBody>
          <a:bodyPr/>
          <a:lstStyle>
            <a:lvl1pPr>
              <a:spcBef>
                <a:spcPts val="0"/>
              </a:spcBef>
              <a:defRPr sz="1300" b="1">
                <a:solidFill>
                  <a:schemeClr val="accent2"/>
                </a:solidFill>
              </a:defRPr>
            </a:lvl1pPr>
            <a:lvl2pPr marL="0" indent="0">
              <a:spcBef>
                <a:spcPts val="300"/>
              </a:spcBef>
              <a:buNone/>
              <a:defRPr sz="1200">
                <a:solidFill>
                  <a:srgbClr val="FFFFFF"/>
                </a:solidFill>
              </a:defRPr>
            </a:lvl2pPr>
            <a:lvl3pPr marL="100013" indent="-90488">
              <a:buFont typeface="Arial"/>
              <a:buChar char="•"/>
              <a:defRPr sz="1200">
                <a:solidFill>
                  <a:srgbClr val="FFFFFF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Name &amp; Surname indent for Title</a:t>
            </a:r>
          </a:p>
          <a:p>
            <a:pPr lvl="1"/>
            <a:r>
              <a:rPr lang="en-US" dirty="0"/>
              <a:t>Title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82BC91A-672F-4A7C-9E3A-C2482ED67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6407" y="5970351"/>
            <a:ext cx="2408432" cy="9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RK_Divi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ltGray">
          <a:xfrm>
            <a:off x="-9208" y="-4858"/>
            <a:ext cx="12207239" cy="6867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2404533"/>
            <a:ext cx="7159367" cy="2133600"/>
          </a:xfrm>
        </p:spPr>
        <p:txBody>
          <a:bodyPr anchor="ctr" anchorCtr="0">
            <a:normAutofit/>
          </a:bodyPr>
          <a:lstStyle>
            <a:lvl1pPr algn="l">
              <a:lnSpc>
                <a:spcPct val="78000"/>
              </a:lnSpc>
              <a:defRPr sz="4200" b="0" cap="all" spc="13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9383" y="4631269"/>
            <a:ext cx="6568817" cy="1380067"/>
          </a:xfrm>
        </p:spPr>
        <p:txBody>
          <a:bodyPr anchor="t" anchorCtr="0"/>
          <a:lstStyle>
            <a:lvl1pPr marL="0" indent="0">
              <a:lnSpc>
                <a:spcPct val="95000"/>
              </a:lnSpc>
              <a:buNone/>
              <a:defRPr sz="2000" baseline="0">
                <a:solidFill>
                  <a:schemeClr val="tx1"/>
                </a:solidFill>
              </a:defRPr>
            </a:lvl1pPr>
            <a:lvl2pPr marL="185738" indent="-152400">
              <a:lnSpc>
                <a:spcPct val="95000"/>
              </a:lnSpc>
              <a:spcBef>
                <a:spcPts val="200"/>
              </a:spcBef>
              <a:buFont typeface="Arial"/>
              <a:buChar char="•"/>
              <a:defRPr sz="2000">
                <a:solidFill>
                  <a:srgbClr val="000000"/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&lt;Optional Subtitle&gt;</a:t>
            </a:r>
          </a:p>
        </p:txBody>
      </p:sp>
    </p:spTree>
    <p:extLst>
      <p:ext uri="{BB962C8B-B14F-4D97-AF65-F5344CB8AC3E}">
        <p14:creationId xmlns:p14="http://schemas.microsoft.com/office/powerpoint/2010/main" val="267880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der – Warm Gra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RK_SubDivi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ltGray">
          <a:xfrm>
            <a:off x="-9208" y="-4858"/>
            <a:ext cx="12207239" cy="6867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2256205"/>
            <a:ext cx="6568817" cy="2345590"/>
          </a:xfrm>
        </p:spPr>
        <p:txBody>
          <a:bodyPr anchor="ctr" anchorCtr="0"/>
          <a:lstStyle>
            <a:lvl1pPr algn="l">
              <a:lnSpc>
                <a:spcPct val="90000"/>
              </a:lnSpc>
              <a:defRPr sz="3600" b="0" cap="none" spc="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9383" y="4631269"/>
            <a:ext cx="6568817" cy="1380067"/>
          </a:xfrm>
        </p:spPr>
        <p:txBody>
          <a:bodyPr anchor="t" anchorCtr="0"/>
          <a:lstStyle>
            <a:lvl1pPr marL="0" indent="0">
              <a:lnSpc>
                <a:spcPct val="95000"/>
              </a:lnSpc>
              <a:buNone/>
              <a:defRPr sz="2000" baseline="0">
                <a:solidFill>
                  <a:srgbClr val="000000"/>
                </a:solidFill>
              </a:defRPr>
            </a:lvl1pPr>
            <a:lvl2pPr marL="185738" indent="-152400">
              <a:lnSpc>
                <a:spcPct val="95000"/>
              </a:lnSpc>
              <a:spcBef>
                <a:spcPts val="200"/>
              </a:spcBef>
              <a:buFont typeface="Arial"/>
              <a:buChar char="•"/>
              <a:defRPr sz="2000">
                <a:solidFill>
                  <a:srgbClr val="000000"/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&lt;Optional Subtitle&gt;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0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der – Dark Gra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RK_SubDivi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ltGray">
          <a:xfrm>
            <a:off x="-9208" y="-4858"/>
            <a:ext cx="12207239" cy="6867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2253996"/>
            <a:ext cx="6568817" cy="2350008"/>
          </a:xfrm>
        </p:spPr>
        <p:txBody>
          <a:bodyPr anchor="ctr" anchorCtr="0"/>
          <a:lstStyle>
            <a:lvl1pPr algn="l">
              <a:lnSpc>
                <a:spcPct val="90000"/>
              </a:lnSpc>
              <a:defRPr sz="3600" b="0" cap="none" spc="5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9383" y="4631269"/>
            <a:ext cx="6568817" cy="1380067"/>
          </a:xfrm>
        </p:spPr>
        <p:txBody>
          <a:bodyPr anchor="t" anchorCtr="0"/>
          <a:lstStyle>
            <a:lvl1pPr marL="0" indent="0">
              <a:lnSpc>
                <a:spcPct val="950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185738" indent="-152400">
              <a:lnSpc>
                <a:spcPct val="95000"/>
              </a:lnSpc>
              <a:spcBef>
                <a:spcPts val="200"/>
              </a:spcBef>
              <a:buFont typeface="Arial"/>
              <a:buChar char="•"/>
              <a:defRPr sz="2000">
                <a:solidFill>
                  <a:srgbClr val="000000"/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&lt;Optional Subtitle&gt;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0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column w/green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/>
          <a:p>
            <a:r>
              <a:rPr lang="en-US" dirty="0"/>
              <a:t>&lt;2-column with Green callout&gt;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5075" y="1853398"/>
            <a:ext cx="5264942" cy="4290227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19383" y="1853398"/>
            <a:ext cx="5264942" cy="4290227"/>
          </a:xfrm>
        </p:spPr>
        <p:txBody>
          <a:bodyPr anchor="ctr" anchorCtr="0"/>
          <a:lstStyle>
            <a:lvl1pPr>
              <a:lnSpc>
                <a:spcPct val="85000"/>
              </a:lnSpc>
              <a:spcBef>
                <a:spcPts val="1600"/>
              </a:spcBef>
              <a:defRPr sz="3200" b="1" cap="all" spc="130">
                <a:solidFill>
                  <a:schemeClr val="accent1"/>
                </a:solidFill>
              </a:defRPr>
            </a:lvl1pPr>
            <a:lvl2pPr marL="220663" indent="-169863">
              <a:lnSpc>
                <a:spcPct val="90000"/>
              </a:lnSpc>
              <a:spcBef>
                <a:spcPts val="300"/>
              </a:spcBef>
              <a:buFont typeface="Arial"/>
              <a:buChar char="•"/>
              <a:defRPr sz="2400">
                <a:solidFill>
                  <a:schemeClr val="accent1"/>
                </a:solidFill>
              </a:defRPr>
            </a:lvl2pPr>
            <a:lvl3pPr marL="423863" indent="-187325">
              <a:lnSpc>
                <a:spcPct val="90000"/>
              </a:lnSpc>
              <a:spcBef>
                <a:spcPts val="100"/>
              </a:spcBef>
              <a:defRPr sz="20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 dirty="0"/>
              <a:t>&lt;Insert large type callout or image&gt;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D07954-2754-44AD-8654-9746D23B1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796" y="5988855"/>
            <a:ext cx="2400303" cy="9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/>
          <a:p>
            <a:r>
              <a:rPr lang="en-US" dirty="0"/>
              <a:t>&lt;2 column&gt;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5075" y="1853398"/>
            <a:ext cx="5264942" cy="4290227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19383" y="1853398"/>
            <a:ext cx="5264942" cy="4290227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B308AE-B5BA-43F9-A829-AC069653D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796" y="5988855"/>
            <a:ext cx="2400303" cy="9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full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/>
          <a:p>
            <a:r>
              <a:rPr lang="en-US" dirty="0"/>
              <a:t>&lt;Large text full callout&gt;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6479" y="4555076"/>
            <a:ext cx="6239933" cy="1588550"/>
          </a:xfrm>
        </p:spPr>
        <p:txBody>
          <a:bodyPr/>
          <a:lstStyle>
            <a:lvl1pPr>
              <a:lnSpc>
                <a:spcPct val="94000"/>
              </a:lnSpc>
              <a:spcBef>
                <a:spcPts val="1000"/>
              </a:spcBef>
              <a:defRPr sz="2400"/>
            </a:lvl1pPr>
            <a:lvl2pPr>
              <a:lnSpc>
                <a:spcPct val="94000"/>
              </a:lnSpc>
              <a:defRPr sz="2400"/>
            </a:lvl2pPr>
            <a:lvl3pPr>
              <a:lnSpc>
                <a:spcPct val="94000"/>
              </a:lnSpc>
              <a:defRPr sz="2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16480" y="1571359"/>
            <a:ext cx="10049932" cy="2609326"/>
          </a:xfrm>
        </p:spPr>
        <p:txBody>
          <a:bodyPr anchor="b" anchorCtr="0"/>
          <a:lstStyle>
            <a:lvl1pPr>
              <a:lnSpc>
                <a:spcPct val="78000"/>
              </a:lnSpc>
              <a:spcBef>
                <a:spcPts val="2000"/>
              </a:spcBef>
              <a:defRPr sz="5800" cap="all" spc="130">
                <a:solidFill>
                  <a:srgbClr val="00877C"/>
                </a:solidFill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C394A6-2D11-4223-8598-08801B6CD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796" y="5988855"/>
            <a:ext cx="2400303" cy="9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stacked text conten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&lt;2 stacked content / table option&gt;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382" y="1853399"/>
            <a:ext cx="10960635" cy="2847334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19382" y="4896137"/>
            <a:ext cx="10960635" cy="1247487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180975" indent="-147638">
              <a:spcBef>
                <a:spcPts val="200"/>
              </a:spcBef>
              <a:defRPr sz="1800"/>
            </a:lvl2pPr>
            <a:lvl3pPr marL="368300" indent="-168275">
              <a:spcBef>
                <a:spcPts val="0"/>
              </a:spcBef>
              <a:defRPr sz="1700"/>
            </a:lvl3pPr>
            <a:lvl4pPr marL="501650" indent="-133350">
              <a:spcBef>
                <a:spcPts val="0"/>
              </a:spcBef>
              <a:buNone/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ADDA10-6226-42B6-8612-BD7C72B3F1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796" y="5988855"/>
            <a:ext cx="2400303" cy="9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 – Green backgro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&lt;Agenda / TOC&gt;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383" y="1838325"/>
            <a:ext cx="10959841" cy="4305300"/>
          </a:xfrm>
        </p:spPr>
        <p:txBody>
          <a:bodyPr numCol="2" spcCol="731520"/>
          <a:lstStyle>
            <a:lvl1pPr marL="368300" indent="-368300">
              <a:spcBef>
                <a:spcPts val="1000"/>
              </a:spcBef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27063" indent="-258763">
              <a:buFont typeface="+mj-lt"/>
              <a:buAutoNum type="alphaLcPeriod"/>
              <a:defRPr>
                <a:solidFill>
                  <a:schemeClr val="tx1"/>
                </a:solidFill>
              </a:defRPr>
            </a:lvl2pPr>
            <a:lvl3pPr marL="849313" indent="-146050"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055688" indent="-171450">
              <a:buFont typeface="Lucida Grande"/>
              <a:buChar char="–"/>
              <a:defRPr>
                <a:solidFill>
                  <a:schemeClr val="tx1"/>
                </a:solidFill>
              </a:defRPr>
            </a:lvl4pPr>
            <a:lvl5pPr marL="1279525" indent="-182563">
              <a:buFont typeface="Arial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34FFF0-D582-4376-8B6D-DADF802D4A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6407" y="5970351"/>
            <a:ext cx="2408432" cy="9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/70 2-column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/>
          <a:p>
            <a:r>
              <a:rPr lang="en-US" dirty="0"/>
              <a:t>&lt;30/70 2-column / plotted chart option&gt;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0412" y="1853398"/>
            <a:ext cx="7009605" cy="4290227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19383" y="1853398"/>
            <a:ext cx="3530119" cy="4290227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9DF0F-BB55-4DA4-863F-29A71951F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796" y="5988855"/>
            <a:ext cx="2400303" cy="9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/ 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RK_Divi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ltGray">
          <a:xfrm>
            <a:off x="-9208" y="-4858"/>
            <a:ext cx="12207239" cy="6867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6594" y="1913098"/>
            <a:ext cx="7248939" cy="1608668"/>
          </a:xfrm>
        </p:spPr>
        <p:txBody>
          <a:bodyPr/>
          <a:lstStyle>
            <a:lvl1pPr>
              <a:lnSpc>
                <a:spcPct val="78000"/>
              </a:lnSpc>
              <a:defRPr sz="5800" cap="all" spc="13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&lt;Insert thank you&gt;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6594" y="3970911"/>
            <a:ext cx="5269856" cy="619563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&lt;Optional Subtitle&gt;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6595" y="5483546"/>
            <a:ext cx="5269856" cy="739456"/>
          </a:xfrm>
        </p:spPr>
        <p:txBody>
          <a:bodyPr/>
          <a:lstStyle>
            <a:lvl1pPr>
              <a:defRPr sz="550" kern="500" baseline="0">
                <a:solidFill>
                  <a:srgbClr val="FFFFFF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Insert Proprietary / Legal Language Here</a:t>
            </a:r>
          </a:p>
        </p:txBody>
      </p:sp>
    </p:spTree>
    <p:extLst>
      <p:ext uri="{BB962C8B-B14F-4D97-AF65-F5344CB8AC3E}">
        <p14:creationId xmlns:p14="http://schemas.microsoft.com/office/powerpoint/2010/main" val="2082934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726" y="1925638"/>
            <a:ext cx="5506566" cy="4456113"/>
          </a:xfrm>
        </p:spPr>
        <p:txBody>
          <a:bodyPr/>
          <a:lstStyle>
            <a:lvl1pPr>
              <a:spcBef>
                <a:spcPts val="1600"/>
              </a:spcBef>
              <a:spcAft>
                <a:spcPts val="1600"/>
              </a:spcAft>
              <a:defRPr b="1">
                <a:solidFill>
                  <a:schemeClr val="accent1"/>
                </a:solidFill>
              </a:defRPr>
            </a:lvl1pPr>
            <a:lvl2pPr marL="215935"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Proprietary icons go here (Go to Insert &gt; Header &amp; Footer to remove this text)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380D-5F44-41E8-971E-CDD19ED6F8E3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35E8A8-7A94-4D3A-8CEF-505EA93C3FA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04533" y="1925637"/>
            <a:ext cx="5506566" cy="4456113"/>
          </a:xfrm>
        </p:spPr>
        <p:txBody>
          <a:bodyPr/>
          <a:lstStyle>
            <a:lvl1pPr>
              <a:spcBef>
                <a:spcPts val="1600"/>
              </a:spcBef>
              <a:spcAft>
                <a:spcPts val="1600"/>
              </a:spcAft>
              <a:defRPr b="1">
                <a:solidFill>
                  <a:schemeClr val="accent1"/>
                </a:solidFill>
              </a:defRPr>
            </a:lvl1pPr>
            <a:lvl2pPr marL="215935"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9204636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ives #1 – Green backgro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&lt;Objectives&gt;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382" y="1840700"/>
            <a:ext cx="10045443" cy="4302926"/>
          </a:xfrm>
        </p:spPr>
        <p:txBody>
          <a:bodyPr/>
          <a:lstStyle>
            <a:lvl1pPr marL="207963" indent="-207963">
              <a:spcBef>
                <a:spcPts val="1400"/>
              </a:spcBef>
              <a:buSzPct val="95000"/>
              <a:buFont typeface="Arial"/>
              <a:buChar char="•"/>
              <a:defRPr sz="2400">
                <a:solidFill>
                  <a:schemeClr val="tx1"/>
                </a:solidFill>
              </a:defRPr>
            </a:lvl1pPr>
            <a:lvl2pPr marL="450850" indent="-228600">
              <a:spcBef>
                <a:spcPts val="400"/>
              </a:spcBef>
              <a:buFont typeface="Lucida Grande"/>
              <a:buChar char="–"/>
              <a:defRPr sz="2300">
                <a:solidFill>
                  <a:schemeClr val="tx1"/>
                </a:solidFill>
              </a:defRPr>
            </a:lvl2pPr>
            <a:lvl3pPr marL="666750" indent="-171450">
              <a:spcBef>
                <a:spcPts val="0"/>
              </a:spcBef>
              <a:buSzPct val="95000"/>
              <a:buFont typeface="Arial"/>
              <a:buChar char="•"/>
              <a:defRPr sz="2200">
                <a:solidFill>
                  <a:schemeClr val="tx1"/>
                </a:solidFill>
              </a:defRPr>
            </a:lvl3pPr>
            <a:lvl4pPr marL="882650" indent="-215900">
              <a:spcBef>
                <a:spcPts val="0"/>
              </a:spcBef>
              <a:buFont typeface="Lucida Grande"/>
              <a:buChar char="–"/>
              <a:defRPr sz="2100">
                <a:solidFill>
                  <a:schemeClr val="tx1"/>
                </a:solidFill>
              </a:defRPr>
            </a:lvl4pPr>
            <a:lvl5pPr marL="1098550" indent="-177800">
              <a:spcBef>
                <a:spcPts val="0"/>
              </a:spcBef>
              <a:buSzPct val="95000"/>
              <a:buFont typeface="Arial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54A3C1-2D56-4A4A-83EA-5A4963A2CD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6407" y="5970351"/>
            <a:ext cx="2408432" cy="9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&amp; Conten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/>
          <a:p>
            <a:r>
              <a:rPr lang="en-US" dirty="0"/>
              <a:t>&lt;Title &amp; content layout&gt;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382" y="1853398"/>
            <a:ext cx="10960635" cy="4290227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323FC0-23BD-4830-ADBF-4C8B4DC37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796" y="5988855"/>
            <a:ext cx="2400303" cy="9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&amp; Content – Warm Gra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/>
          <a:p>
            <a:r>
              <a:rPr lang="en-US" dirty="0"/>
              <a:t>&lt;Title &amp; content layout&gt;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382" y="1853398"/>
            <a:ext cx="10960635" cy="4290227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9" name="Picture 8" descr="msd_ifl_lg_rgb_dkgry_ful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3912" y="6180247"/>
            <a:ext cx="2139696" cy="5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&amp; Content – Dark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&lt;Title &amp; content layout&gt;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382" y="1853398"/>
            <a:ext cx="10960635" cy="4290227"/>
          </a:xfrm>
        </p:spPr>
        <p:txBody>
          <a:bodyPr/>
          <a:lstStyle>
            <a:lvl1pPr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79946F-0209-4FF6-B422-1B05147BB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6407" y="5970351"/>
            <a:ext cx="2408432" cy="9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&amp; Content – Light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/>
          <a:p>
            <a:r>
              <a:rPr lang="en-US" dirty="0"/>
              <a:t>&lt;Title &amp; content layout&gt;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382" y="1853398"/>
            <a:ext cx="10960635" cy="4290227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2D6709-3945-44A0-99BB-75D1220E16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6407" y="5970351"/>
            <a:ext cx="2408432" cy="9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/>
          <a:p>
            <a:r>
              <a:rPr lang="en-US" dirty="0"/>
              <a:t>&lt;Title &amp; content layout&gt;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F915E5-3972-46BC-8D30-F146FD0EE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796" y="5988855"/>
            <a:ext cx="2400303" cy="9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– Warm Gra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83" y="446258"/>
            <a:ext cx="10959841" cy="1076155"/>
          </a:xfrm>
        </p:spPr>
        <p:txBody>
          <a:bodyPr/>
          <a:lstStyle/>
          <a:p>
            <a:r>
              <a:rPr lang="en-US" dirty="0"/>
              <a:t>&lt;Title &amp; content layout&gt;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F43140-A768-4006-9290-AFA30BAED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796" y="5988855"/>
            <a:ext cx="2400303" cy="9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382" y="446259"/>
            <a:ext cx="10959899" cy="107774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382" y="1853398"/>
            <a:ext cx="10960635" cy="42902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9383" y="6433581"/>
            <a:ext cx="3859795" cy="27202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kern="600" spc="30">
                <a:solidFill>
                  <a:schemeClr val="tx1"/>
                </a:solidFill>
                <a:latin typeface="Arial Narrow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9879" y="6433580"/>
            <a:ext cx="372443" cy="28924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kern="600" spc="10">
                <a:solidFill>
                  <a:schemeClr val="tx1"/>
                </a:solidFill>
                <a:latin typeface="Arial Narrow"/>
              </a:defRPr>
            </a:lvl1pPr>
          </a:lstStyle>
          <a:p>
            <a:fld id="{74D97F68-CC38-3C48-B083-3B4A1457065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5657265-77F2-DF4F-BBFF-EDFFACB350A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0" y="0"/>
            <a:ext cx="1597025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" sz="1200">
                <a:solidFill>
                  <a:srgbClr val="FFD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Confidencial-Confidential</a:t>
            </a:r>
          </a:p>
        </p:txBody>
      </p:sp>
    </p:spTree>
    <p:extLst>
      <p:ext uri="{BB962C8B-B14F-4D97-AF65-F5344CB8AC3E}">
        <p14:creationId xmlns:p14="http://schemas.microsoft.com/office/powerpoint/2010/main" val="36688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4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62" r:id="rId12"/>
    <p:sldLayoutId id="2147483651" r:id="rId13"/>
    <p:sldLayoutId id="2147483663" r:id="rId14"/>
    <p:sldLayoutId id="2147483679" r:id="rId15"/>
    <p:sldLayoutId id="2147483665" r:id="rId16"/>
    <p:sldLayoutId id="2147483666" r:id="rId17"/>
    <p:sldLayoutId id="2147483667" r:id="rId18"/>
    <p:sldLayoutId id="2147483671" r:id="rId19"/>
    <p:sldLayoutId id="2147483668" r:id="rId20"/>
    <p:sldLayoutId id="2147483669" r:id="rId21"/>
    <p:sldLayoutId id="2147483680" r:id="rId22"/>
  </p:sldLayoutIdLs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600" spc="5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0" indent="0" algn="l" defTabSz="457200" rtl="0" eaLnBrk="1" latinLnBrk="0" hangingPunct="1">
        <a:lnSpc>
          <a:spcPct val="97000"/>
        </a:lnSpc>
        <a:spcBef>
          <a:spcPts val="1000"/>
        </a:spcBef>
        <a:buFont typeface="Arial"/>
        <a:buNone/>
        <a:defRPr sz="2000" kern="600" spc="30">
          <a:solidFill>
            <a:schemeClr val="tx1"/>
          </a:solidFill>
          <a:latin typeface="Arial Narrow"/>
          <a:ea typeface="+mn-ea"/>
          <a:cs typeface="Arial Narrow"/>
        </a:defRPr>
      </a:lvl1pPr>
      <a:lvl2pPr marL="193675" indent="-165100" algn="l" defTabSz="457200" rtl="0" eaLnBrk="1" latinLnBrk="0" hangingPunct="1">
        <a:lnSpc>
          <a:spcPct val="97000"/>
        </a:lnSpc>
        <a:spcBef>
          <a:spcPts val="300"/>
        </a:spcBef>
        <a:buSzPct val="95000"/>
        <a:buFont typeface="Arial"/>
        <a:buChar char="•"/>
        <a:defRPr sz="2000" kern="600" spc="30">
          <a:solidFill>
            <a:schemeClr val="tx1"/>
          </a:solidFill>
          <a:latin typeface="Arial Narrow"/>
          <a:ea typeface="+mn-ea"/>
          <a:cs typeface="Arial Narrow"/>
        </a:defRPr>
      </a:lvl2pPr>
      <a:lvl3pPr marL="401638" indent="-174625" algn="l" defTabSz="457200" rtl="0" eaLnBrk="1" latinLnBrk="0" hangingPunct="1">
        <a:lnSpc>
          <a:spcPct val="97000"/>
        </a:lnSpc>
        <a:spcBef>
          <a:spcPts val="0"/>
        </a:spcBef>
        <a:buFont typeface="Lucida Grande"/>
        <a:buChar char="–"/>
        <a:defRPr sz="1900" kern="600" spc="30">
          <a:solidFill>
            <a:schemeClr val="tx1"/>
          </a:solidFill>
          <a:latin typeface="Arial Narrow"/>
          <a:ea typeface="+mn-ea"/>
          <a:cs typeface="Arial Narrow"/>
        </a:defRPr>
      </a:lvl3pPr>
      <a:lvl4pPr marL="584200" indent="-168275" algn="l" defTabSz="457200" rtl="0" eaLnBrk="1" latinLnBrk="0" hangingPunct="1">
        <a:lnSpc>
          <a:spcPct val="97000"/>
        </a:lnSpc>
        <a:spcBef>
          <a:spcPts val="0"/>
        </a:spcBef>
        <a:buSzPct val="95000"/>
        <a:buFont typeface="Arial"/>
        <a:buChar char="•"/>
        <a:defRPr sz="1800" kern="600" spc="30">
          <a:solidFill>
            <a:schemeClr val="tx1"/>
          </a:solidFill>
          <a:latin typeface="Arial Narrow"/>
          <a:ea typeface="+mn-ea"/>
          <a:cs typeface="Arial Narrow"/>
        </a:defRPr>
      </a:lvl4pPr>
      <a:lvl5pPr marL="773113" indent="-182563" algn="l" defTabSz="457200" rtl="0" eaLnBrk="1" latinLnBrk="0" hangingPunct="1">
        <a:lnSpc>
          <a:spcPct val="97000"/>
        </a:lnSpc>
        <a:spcBef>
          <a:spcPts val="0"/>
        </a:spcBef>
        <a:buFont typeface="Lucida Grande"/>
        <a:buChar char="–"/>
        <a:defRPr sz="1700" kern="600" spc="3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hyperlink" Target="https://sb-merck-ghh-promomats-training.veevavault.com/ui/#doc_info/728/1/0=&amp;v=listView&amp;s=1582109848446:581101026&amp;idx=1&amp;pt=bdr&amp;sid=&amp;tvsl=Jm5ld1R2c2w9dHJ1ZSZiaT03MjgmYm1hPTEmYm1pPTA,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sb-merck-ghh-promomats-training.veevavault.com/ui/#doc_info/728/1/0=&amp;v=listView&amp;s=1582109848446:581101026&amp;idx=1&amp;pt=bdr&amp;sid=&amp;tvsl=Jm5ld1R2c2w9dHJ1ZSZiaT03MjgmYm1hPTEmYm1pPTA,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hyperlink" Target="http://assemblerhelp.epublishmerck.com/Page/OpeningaprojectwithAssemblerOnlin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assemblerhelp.epublishmerck.com/Page/AssemblerOnlineInterfaceOverview" TargetMode="External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hyperlink" Target="http://assemblerhelp.epublishmerck.com/Page/LayoutsPerformance" TargetMode="Externa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hyperlink" Target="http://assemblerhelp.epublishmerck.com/Page/Textcomponents" TargetMode="Externa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hyperlink" Target="http://assemblerhelp.epublishmerck.com/Page/ImageComponents" TargetMode="External"/><Relationship Id="rId4" Type="http://schemas.openxmlformats.org/officeDocument/2006/relationships/image" Target="../media/image8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hyperlink" Target="http://assemblerhelp.epublishmerck.com/Page/CreatingaCallToActionbutton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hyperlink" Target="http://assemblerhelp.epublishmerck.com/Page/SpacerElements" TargetMode="External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hyperlink" Target="http://assemblerhelp.epublishmerck.com/Page/ManagingReferenceCitatio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assemblerhelp.epublishmerck.com/Page/AssemblerOnlinePreview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tiff"/><Relationship Id="rId4" Type="http://schemas.openxmlformats.org/officeDocument/2006/relationships/image" Target="../media/image9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assemblerhelp.epublishmerck.com/Page/UploadfromAssemblerOnlinetoPromoMat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9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assemblerhelp.epublishmerck.com/Page/ExportingProjectsfromAssemblerOnlin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tiff"/><Relationship Id="rId5" Type="http://schemas.openxmlformats.org/officeDocument/2006/relationships/image" Target="../media/image96.tiff"/><Relationship Id="rId4" Type="http://schemas.openxmlformats.org/officeDocument/2006/relationships/image" Target="../media/image9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8.jpg"/><Relationship Id="rId7" Type="http://schemas.openxmlformats.org/officeDocument/2006/relationships/diagramColors" Target="../diagrams/colors1.xml"/><Relationship Id="rId12" Type="http://schemas.openxmlformats.org/officeDocument/2006/relationships/hyperlink" Target="https://contentcapabilities.com/how-to-submit-an-issue-ticke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1.xml"/><Relationship Id="rId11" Type="http://schemas.openxmlformats.org/officeDocument/2006/relationships/hyperlink" Target="https://merck-promomats-ghh.veevavault.com/ui/portal/portal__v/0DA000000000103#t/0TB000000000Q02/0VW000000003211?ts=1606303874408&amp;ivv=REPORTING&amp;initSrch=true&amp;ivp=1" TargetMode="External"/><Relationship Id="rId5" Type="http://schemas.openxmlformats.org/officeDocument/2006/relationships/diagramLayout" Target="../diagrams/layout1.xml"/><Relationship Id="rId10" Type="http://schemas.openxmlformats.org/officeDocument/2006/relationships/hyperlink" Target="https://contentcapabilities.com/assembler-online-academy/" TargetMode="External"/><Relationship Id="rId4" Type="http://schemas.openxmlformats.org/officeDocument/2006/relationships/diagramData" Target="../diagrams/data1.xml"/><Relationship Id="rId9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39.jp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qlikghhssus.merck.com/sense/app/83dc2806-dc2c-42bf-b66f-9e80c760d380/sheet/bfeb3732-fd90-4c39-abaf-7cbc06a2c6af/state/analysis?qlikTicket=JH2yDyaLK1W0--pd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forms.office.com/Pages/ResponsePage.aspx?id=7OQNoKhIpkO-dOMSdOIGDaAVxm8kl95IhXf9snfktMFUN042QzRUN0lLUFpQOUZYTTVJT0I2R0pGSC4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Invention" panose="020B0503020008020204" pitchFamily="34" charset="0"/>
              </a:rPr>
              <a:t>Assembler™ On-Line Showcase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Agenda C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360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A0311-F780-EA4B-BD81-60E176100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EC4AC7-9AA7-BB42-98DD-F896983C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7F68-CC38-3C48-B083-3B4A1457065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27DC1-075A-B342-A328-C6AA694C5B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6000" y="1047543"/>
            <a:ext cx="10960100" cy="4291012"/>
          </a:xfrm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Invention" panose="020B0503020008020204" pitchFamily="34" charset="0"/>
              </a:rPr>
              <a:t>Veeva Vault </a:t>
            </a:r>
            <a:r>
              <a:rPr lang="en-US" sz="4400" b="1" dirty="0" err="1">
                <a:solidFill>
                  <a:schemeClr val="bg1"/>
                </a:solidFill>
                <a:latin typeface="Invention" panose="020B0503020008020204" pitchFamily="34" charset="0"/>
              </a:rPr>
              <a:t>PromoMats</a:t>
            </a:r>
            <a:r>
              <a:rPr lang="en-US" sz="4400" b="1" dirty="0">
                <a:solidFill>
                  <a:schemeClr val="bg1"/>
                </a:solidFill>
                <a:latin typeface="Invention" panose="020B0503020008020204" pitchFamily="34" charset="0"/>
              </a:rPr>
              <a:t> PORTAL</a:t>
            </a:r>
            <a:endParaRPr lang="en-US" sz="3600" b="1" dirty="0">
              <a:latin typeface="Invention" panose="020B05030200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597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ED5A8DA-1C0B-954B-AF80-35B1C3B605DE}"/>
              </a:ext>
            </a:extLst>
          </p:cNvPr>
          <p:cNvSpPr/>
          <p:nvPr/>
        </p:nvSpPr>
        <p:spPr>
          <a:xfrm>
            <a:off x="1909482" y="1250267"/>
            <a:ext cx="8639435" cy="4468573"/>
          </a:xfrm>
          <a:prstGeom prst="roundRect">
            <a:avLst>
              <a:gd name="adj" fmla="val 2790"/>
            </a:avLst>
          </a:prstGeom>
          <a:solidFill>
            <a:srgbClr val="6ECEB2">
              <a:alpha val="50196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C3D273-440D-2E40-B3C6-E62202BDD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" r="178"/>
          <a:stretch/>
        </p:blipFill>
        <p:spPr>
          <a:xfrm>
            <a:off x="2030506" y="1398299"/>
            <a:ext cx="8364069" cy="420573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03C9B7-BCCF-FD4C-A915-A7F7DA6AB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CA594-DC90-D84E-9A14-ADD9B3FD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7F68-CC38-3C48-B083-3B4A1457065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E23315E-206D-354D-8131-908354E9F752}"/>
              </a:ext>
            </a:extLst>
          </p:cNvPr>
          <p:cNvSpPr/>
          <p:nvPr/>
        </p:nvSpPr>
        <p:spPr>
          <a:xfrm>
            <a:off x="9981767" y="3558567"/>
            <a:ext cx="1985481" cy="1384908"/>
          </a:xfrm>
          <a:prstGeom prst="roundRect">
            <a:avLst>
              <a:gd name="adj" fmla="val 1154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E7847C-A7EA-D845-9A12-880B8B9357F1}"/>
              </a:ext>
            </a:extLst>
          </p:cNvPr>
          <p:cNvSpPr/>
          <p:nvPr/>
        </p:nvSpPr>
        <p:spPr>
          <a:xfrm>
            <a:off x="9765442" y="1345576"/>
            <a:ext cx="1795948" cy="1302572"/>
          </a:xfrm>
          <a:prstGeom prst="roundRect">
            <a:avLst>
              <a:gd name="adj" fmla="val 1154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42DB1C9-D42E-3A42-B2E9-AE8FC8126AE2}"/>
              </a:ext>
            </a:extLst>
          </p:cNvPr>
          <p:cNvSpPr txBox="1">
            <a:spLocks/>
          </p:cNvSpPr>
          <p:nvPr/>
        </p:nvSpPr>
        <p:spPr>
          <a:xfrm>
            <a:off x="9954972" y="1483446"/>
            <a:ext cx="1606417" cy="99901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7000"/>
              </a:lnSpc>
              <a:spcBef>
                <a:spcPts val="1000"/>
              </a:spcBef>
              <a:buFont typeface="Arial"/>
              <a:buNone/>
              <a:defRPr sz="20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193675" indent="-165100" algn="l" defTabSz="457200" rtl="0" eaLnBrk="1" latinLnBrk="0" hangingPunct="1">
              <a:lnSpc>
                <a:spcPct val="97000"/>
              </a:lnSpc>
              <a:spcBef>
                <a:spcPts val="300"/>
              </a:spcBef>
              <a:buSzPct val="95000"/>
              <a:buFont typeface="Arial"/>
              <a:buChar char="•"/>
              <a:defRPr sz="20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401638" indent="-174625" algn="l" defTabSz="457200" rtl="0" eaLnBrk="1" latinLnBrk="0" hangingPunct="1">
              <a:lnSpc>
                <a:spcPct val="97000"/>
              </a:lnSpc>
              <a:spcBef>
                <a:spcPts val="0"/>
              </a:spcBef>
              <a:buFont typeface="Lucida Grande"/>
              <a:buChar char="–"/>
              <a:defRPr sz="19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584200" indent="-168275" algn="l" defTabSz="457200" rtl="0" eaLnBrk="1" latinLnBrk="0" hangingPunct="1">
              <a:lnSpc>
                <a:spcPct val="97000"/>
              </a:lnSpc>
              <a:spcBef>
                <a:spcPts val="0"/>
              </a:spcBef>
              <a:buSzPct val="95000"/>
              <a:buFont typeface="Arial"/>
              <a:buChar char="•"/>
              <a:defRPr sz="18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773113" indent="-182563" algn="l" defTabSz="457200" rtl="0" eaLnBrk="1" latinLnBrk="0" hangingPunct="1">
              <a:lnSpc>
                <a:spcPct val="97000"/>
              </a:lnSpc>
              <a:spcBef>
                <a:spcPts val="0"/>
              </a:spcBef>
              <a:buFont typeface="Lucida Grande"/>
              <a:buChar char="–"/>
              <a:defRPr sz="17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/>
              <a:t>Carousel: </a:t>
            </a:r>
          </a:p>
          <a:p>
            <a:r>
              <a:rPr lang="en-GB" sz="1400"/>
              <a:t>presents relevant content, highlighted storylines, cards etc. </a:t>
            </a:r>
            <a:endParaRPr lang="en-GB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B6DD33-A3B9-8E46-A631-4F43A9365B5E}"/>
              </a:ext>
            </a:extLst>
          </p:cNvPr>
          <p:cNvGrpSpPr/>
          <p:nvPr/>
        </p:nvGrpSpPr>
        <p:grpSpPr>
          <a:xfrm>
            <a:off x="8772405" y="2072704"/>
            <a:ext cx="283474" cy="283474"/>
            <a:chOff x="3194107" y="1804388"/>
            <a:chExt cx="1035938" cy="103593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B15C2E2-2A64-5144-8CDA-CB87A78147A8}"/>
                </a:ext>
              </a:extLst>
            </p:cNvPr>
            <p:cNvSpPr/>
            <p:nvPr/>
          </p:nvSpPr>
          <p:spPr>
            <a:xfrm>
              <a:off x="3194107" y="1804388"/>
              <a:ext cx="1035938" cy="1035938"/>
            </a:xfrm>
            <a:prstGeom prst="ellipse">
              <a:avLst/>
            </a:prstGeom>
            <a:solidFill>
              <a:srgbClr val="6ECEB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30784FD-349A-964C-9E3F-5B3DA1E7F15B}"/>
                </a:ext>
              </a:extLst>
            </p:cNvPr>
            <p:cNvSpPr/>
            <p:nvPr/>
          </p:nvSpPr>
          <p:spPr>
            <a:xfrm>
              <a:off x="3272188" y="1878259"/>
              <a:ext cx="870344" cy="87034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3484BF-3F40-1F45-916B-C744CB582A05}"/>
              </a:ext>
            </a:extLst>
          </p:cNvPr>
          <p:cNvCxnSpPr>
            <a:cxnSpLocks/>
            <a:stCxn id="13" idx="2"/>
          </p:cNvCxnSpPr>
          <p:nvPr/>
        </p:nvCxnSpPr>
        <p:spPr>
          <a:xfrm flipV="1">
            <a:off x="8772405" y="1904049"/>
            <a:ext cx="971670" cy="310392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AC8589-7277-7B41-987A-4EA1F6805CEC}"/>
              </a:ext>
            </a:extLst>
          </p:cNvPr>
          <p:cNvGrpSpPr/>
          <p:nvPr/>
        </p:nvGrpSpPr>
        <p:grpSpPr>
          <a:xfrm>
            <a:off x="3173145" y="5053841"/>
            <a:ext cx="278684" cy="278684"/>
            <a:chOff x="3194107" y="5125023"/>
            <a:chExt cx="1035937" cy="103593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635A9F4-0D64-4146-B967-4B55C70463E3}"/>
                </a:ext>
              </a:extLst>
            </p:cNvPr>
            <p:cNvSpPr/>
            <p:nvPr/>
          </p:nvSpPr>
          <p:spPr>
            <a:xfrm>
              <a:off x="3194107" y="5125023"/>
              <a:ext cx="1035937" cy="1035938"/>
            </a:xfrm>
            <a:prstGeom prst="ellipse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85A3FEF-27A0-B340-9FEE-FFCF6E100C92}"/>
                </a:ext>
              </a:extLst>
            </p:cNvPr>
            <p:cNvSpPr/>
            <p:nvPr/>
          </p:nvSpPr>
          <p:spPr>
            <a:xfrm>
              <a:off x="3276771" y="5202502"/>
              <a:ext cx="852443" cy="85244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260DCE-0275-A54E-8263-003F4D3F2806}"/>
              </a:ext>
            </a:extLst>
          </p:cNvPr>
          <p:cNvGrpSpPr/>
          <p:nvPr/>
        </p:nvGrpSpPr>
        <p:grpSpPr>
          <a:xfrm>
            <a:off x="8424094" y="4332665"/>
            <a:ext cx="278684" cy="278684"/>
            <a:chOff x="7733534" y="2853564"/>
            <a:chExt cx="1035668" cy="103566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4325CAA-F462-794F-B036-9184298450F2}"/>
                </a:ext>
              </a:extLst>
            </p:cNvPr>
            <p:cNvSpPr/>
            <p:nvPr/>
          </p:nvSpPr>
          <p:spPr>
            <a:xfrm>
              <a:off x="7733534" y="2853564"/>
              <a:ext cx="1035668" cy="1035668"/>
            </a:xfrm>
            <a:prstGeom prst="ellipse">
              <a:avLst/>
            </a:prstGeom>
            <a:solidFill>
              <a:schemeClr val="accent1">
                <a:lumMod val="75000"/>
                <a:alpha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926D19-1E19-2D42-BBDF-494A3C6900DD}"/>
                </a:ext>
              </a:extLst>
            </p:cNvPr>
            <p:cNvSpPr/>
            <p:nvPr/>
          </p:nvSpPr>
          <p:spPr>
            <a:xfrm>
              <a:off x="7800955" y="2928362"/>
              <a:ext cx="884965" cy="88496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267328-3F0B-B747-A00A-BDF5AB6D36AE}"/>
              </a:ext>
            </a:extLst>
          </p:cNvPr>
          <p:cNvGrpSpPr/>
          <p:nvPr/>
        </p:nvGrpSpPr>
        <p:grpSpPr>
          <a:xfrm>
            <a:off x="2724626" y="4274273"/>
            <a:ext cx="304864" cy="304864"/>
            <a:chOff x="9541531" y="2333337"/>
            <a:chExt cx="1035668" cy="103566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81E14E-155A-C847-B0EC-FFE19A974673}"/>
                </a:ext>
              </a:extLst>
            </p:cNvPr>
            <p:cNvSpPr/>
            <p:nvPr/>
          </p:nvSpPr>
          <p:spPr>
            <a:xfrm>
              <a:off x="9541531" y="2333337"/>
              <a:ext cx="1035668" cy="1035668"/>
            </a:xfrm>
            <a:prstGeom prst="ellipse">
              <a:avLst/>
            </a:pr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9BB65DB-DFE5-9E45-BCA2-EF71BDB47261}"/>
                </a:ext>
              </a:extLst>
            </p:cNvPr>
            <p:cNvSpPr/>
            <p:nvPr/>
          </p:nvSpPr>
          <p:spPr>
            <a:xfrm>
              <a:off x="9631834" y="2411998"/>
              <a:ext cx="871059" cy="871059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/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54E2E4-D514-2D46-8301-ECA8D682F701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2181995" y="5189345"/>
            <a:ext cx="1013388" cy="78855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2AAF6AD-948E-F147-B38D-6E23599247A4}"/>
              </a:ext>
            </a:extLst>
          </p:cNvPr>
          <p:cNvCxnSpPr>
            <a:cxnSpLocks/>
          </p:cNvCxnSpPr>
          <p:nvPr/>
        </p:nvCxnSpPr>
        <p:spPr>
          <a:xfrm flipH="1" flipV="1">
            <a:off x="8969212" y="4112680"/>
            <a:ext cx="1010564" cy="14597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843546D-E8B6-1D45-924C-875BEDF30110}"/>
              </a:ext>
            </a:extLst>
          </p:cNvPr>
          <p:cNvSpPr/>
          <p:nvPr/>
        </p:nvSpPr>
        <p:spPr>
          <a:xfrm>
            <a:off x="196514" y="5070098"/>
            <a:ext cx="1985481" cy="1200549"/>
          </a:xfrm>
          <a:prstGeom prst="roundRect">
            <a:avLst>
              <a:gd name="adj" fmla="val 1154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9ED179A-6AE3-B547-A0CB-9FAC23A3B8BB}"/>
              </a:ext>
            </a:extLst>
          </p:cNvPr>
          <p:cNvSpPr/>
          <p:nvPr/>
        </p:nvSpPr>
        <p:spPr>
          <a:xfrm>
            <a:off x="828500" y="2033025"/>
            <a:ext cx="1985481" cy="1302572"/>
          </a:xfrm>
          <a:prstGeom prst="roundRect">
            <a:avLst>
              <a:gd name="adj" fmla="val 1154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4A0F63-9E1C-9D40-B34B-D5E55E2B740F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2181995" y="3373357"/>
            <a:ext cx="606763" cy="96162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55A43A4C-F957-AF4D-B279-D914DF74EF6D}"/>
              </a:ext>
            </a:extLst>
          </p:cNvPr>
          <p:cNvSpPr txBox="1">
            <a:spLocks/>
          </p:cNvSpPr>
          <p:nvPr/>
        </p:nvSpPr>
        <p:spPr>
          <a:xfrm>
            <a:off x="942037" y="2099360"/>
            <a:ext cx="1812813" cy="12076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97000"/>
              </a:lnSpc>
              <a:spcBef>
                <a:spcPts val="1000"/>
              </a:spcBef>
              <a:buFont typeface="Arial"/>
              <a:buNone/>
              <a:defRPr sz="20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193675" indent="-165100" algn="l" defTabSz="457200" rtl="0" eaLnBrk="1" latinLnBrk="0" hangingPunct="1">
              <a:lnSpc>
                <a:spcPct val="97000"/>
              </a:lnSpc>
              <a:spcBef>
                <a:spcPts val="300"/>
              </a:spcBef>
              <a:buSzPct val="95000"/>
              <a:buFont typeface="Arial"/>
              <a:buChar char="•"/>
              <a:defRPr sz="20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401638" indent="-174625" algn="l" defTabSz="457200" rtl="0" eaLnBrk="1" latinLnBrk="0" hangingPunct="1">
              <a:lnSpc>
                <a:spcPct val="97000"/>
              </a:lnSpc>
              <a:spcBef>
                <a:spcPts val="0"/>
              </a:spcBef>
              <a:buFont typeface="Lucida Grande"/>
              <a:buChar char="–"/>
              <a:defRPr sz="19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584200" indent="-168275" algn="l" defTabSz="457200" rtl="0" eaLnBrk="1" latinLnBrk="0" hangingPunct="1">
              <a:lnSpc>
                <a:spcPct val="97000"/>
              </a:lnSpc>
              <a:spcBef>
                <a:spcPts val="0"/>
              </a:spcBef>
              <a:buSzPct val="95000"/>
              <a:buFont typeface="Arial"/>
              <a:buChar char="•"/>
              <a:defRPr sz="18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773113" indent="-182563" algn="l" defTabSz="457200" rtl="0" eaLnBrk="1" latinLnBrk="0" hangingPunct="1">
              <a:lnSpc>
                <a:spcPct val="97000"/>
              </a:lnSpc>
              <a:spcBef>
                <a:spcPts val="0"/>
              </a:spcBef>
              <a:buFont typeface="Lucida Grande"/>
              <a:buChar char="–"/>
              <a:defRPr sz="17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/>
              <a:t>Menu: </a:t>
            </a:r>
          </a:p>
          <a:p>
            <a:r>
              <a:rPr lang="en-GB" sz="1400" dirty="0"/>
              <a:t>contains </a:t>
            </a:r>
            <a:r>
              <a:rPr lang="en-GB" sz="1400" u="sng" dirty="0"/>
              <a:t>widgets</a:t>
            </a:r>
            <a:r>
              <a:rPr lang="en-GB" sz="1400" dirty="0"/>
              <a:t> to easily access and organize assets and materials in the portal.</a:t>
            </a:r>
          </a:p>
        </p:txBody>
      </p:sp>
      <p:sp>
        <p:nvSpPr>
          <p:cNvPr id="31" name="Content Placeholder 7">
            <a:extLst>
              <a:ext uri="{FF2B5EF4-FFF2-40B4-BE49-F238E27FC236}">
                <a16:creationId xmlns:a16="http://schemas.microsoft.com/office/drawing/2014/main" id="{AA5B6EC3-1FC1-5D40-B0B2-5EEED1994037}"/>
              </a:ext>
            </a:extLst>
          </p:cNvPr>
          <p:cNvSpPr txBox="1">
            <a:spLocks/>
          </p:cNvSpPr>
          <p:nvPr/>
        </p:nvSpPr>
        <p:spPr>
          <a:xfrm>
            <a:off x="315468" y="5197354"/>
            <a:ext cx="2199815" cy="1207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97000"/>
              </a:lnSpc>
              <a:spcBef>
                <a:spcPts val="1000"/>
              </a:spcBef>
              <a:buFont typeface="Arial"/>
              <a:buNone/>
              <a:defRPr sz="20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193675" indent="-165100" algn="l" defTabSz="457200" rtl="0" eaLnBrk="1" latinLnBrk="0" hangingPunct="1">
              <a:lnSpc>
                <a:spcPct val="97000"/>
              </a:lnSpc>
              <a:spcBef>
                <a:spcPts val="300"/>
              </a:spcBef>
              <a:buSzPct val="95000"/>
              <a:buFont typeface="Arial"/>
              <a:buChar char="•"/>
              <a:defRPr sz="20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401638" indent="-174625" algn="l" defTabSz="457200" rtl="0" eaLnBrk="1" latinLnBrk="0" hangingPunct="1">
              <a:lnSpc>
                <a:spcPct val="97000"/>
              </a:lnSpc>
              <a:spcBef>
                <a:spcPts val="0"/>
              </a:spcBef>
              <a:buFont typeface="Lucida Grande"/>
              <a:buChar char="–"/>
              <a:defRPr sz="19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584200" indent="-168275" algn="l" defTabSz="457200" rtl="0" eaLnBrk="1" latinLnBrk="0" hangingPunct="1">
              <a:lnSpc>
                <a:spcPct val="97000"/>
              </a:lnSpc>
              <a:spcBef>
                <a:spcPts val="0"/>
              </a:spcBef>
              <a:buSzPct val="95000"/>
              <a:buFont typeface="Arial"/>
              <a:buChar char="•"/>
              <a:defRPr sz="18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773113" indent="-182563" algn="l" defTabSz="457200" rtl="0" eaLnBrk="1" latinLnBrk="0" hangingPunct="1">
              <a:lnSpc>
                <a:spcPct val="97000"/>
              </a:lnSpc>
              <a:spcBef>
                <a:spcPts val="0"/>
              </a:spcBef>
              <a:buFont typeface="Lucida Grande"/>
              <a:buChar char="–"/>
              <a:defRPr sz="17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/>
              <a:t>Featured Items: </a:t>
            </a:r>
          </a:p>
          <a:p>
            <a:r>
              <a:rPr lang="en-GB" sz="1400" dirty="0"/>
              <a:t>recent or salient materials giving a first glance of the content.</a:t>
            </a:r>
          </a:p>
        </p:txBody>
      </p:sp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0A37A4C9-86B9-2C49-94F9-C9F1B7FC8E6E}"/>
              </a:ext>
            </a:extLst>
          </p:cNvPr>
          <p:cNvSpPr txBox="1">
            <a:spLocks/>
          </p:cNvSpPr>
          <p:nvPr/>
        </p:nvSpPr>
        <p:spPr>
          <a:xfrm>
            <a:off x="10105056" y="3666870"/>
            <a:ext cx="1527266" cy="17722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97000"/>
              </a:lnSpc>
              <a:spcBef>
                <a:spcPts val="1000"/>
              </a:spcBef>
              <a:buFont typeface="Arial"/>
              <a:buNone/>
              <a:defRPr sz="20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193675" indent="-165100" algn="l" defTabSz="457200" rtl="0" eaLnBrk="1" latinLnBrk="0" hangingPunct="1">
              <a:lnSpc>
                <a:spcPct val="97000"/>
              </a:lnSpc>
              <a:spcBef>
                <a:spcPts val="300"/>
              </a:spcBef>
              <a:buSzPct val="95000"/>
              <a:buFont typeface="Arial"/>
              <a:buChar char="•"/>
              <a:defRPr sz="20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401638" indent="-174625" algn="l" defTabSz="457200" rtl="0" eaLnBrk="1" latinLnBrk="0" hangingPunct="1">
              <a:lnSpc>
                <a:spcPct val="97000"/>
              </a:lnSpc>
              <a:spcBef>
                <a:spcPts val="0"/>
              </a:spcBef>
              <a:buFont typeface="Lucida Grande"/>
              <a:buChar char="–"/>
              <a:defRPr sz="19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584200" indent="-168275" algn="l" defTabSz="457200" rtl="0" eaLnBrk="1" latinLnBrk="0" hangingPunct="1">
              <a:lnSpc>
                <a:spcPct val="97000"/>
              </a:lnSpc>
              <a:spcBef>
                <a:spcPts val="0"/>
              </a:spcBef>
              <a:buSzPct val="95000"/>
              <a:buFont typeface="Arial"/>
              <a:buChar char="•"/>
              <a:defRPr sz="18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773113" indent="-182563" algn="l" defTabSz="457200" rtl="0" eaLnBrk="1" latinLnBrk="0" hangingPunct="1">
              <a:lnSpc>
                <a:spcPct val="97000"/>
              </a:lnSpc>
              <a:spcBef>
                <a:spcPts val="0"/>
              </a:spcBef>
              <a:buFont typeface="Lucida Grande"/>
              <a:buChar char="–"/>
              <a:defRPr sz="1700" kern="600" spc="3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/>
              <a:t>About the Portal: </a:t>
            </a:r>
          </a:p>
          <a:p>
            <a:r>
              <a:rPr lang="en-GB" sz="1400" dirty="0"/>
              <a:t>a brief description of the purpose and intended use of the portal. </a:t>
            </a:r>
          </a:p>
          <a:p>
            <a:endParaRPr lang="en-GB" sz="1400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3987A299-744A-A347-B0E4-EAD3729F3F36}"/>
              </a:ext>
            </a:extLst>
          </p:cNvPr>
          <p:cNvSpPr txBox="1">
            <a:spLocks/>
          </p:cNvSpPr>
          <p:nvPr/>
        </p:nvSpPr>
        <p:spPr>
          <a:xfrm>
            <a:off x="309303" y="247981"/>
            <a:ext cx="10959841" cy="10761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600" spc="5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>
                <a:latin typeface="Invention" panose="020B0503020008020204" pitchFamily="34" charset="0"/>
              </a:rPr>
              <a:t>PromoMats Portal Overview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Portal Welcome Screen</a:t>
            </a:r>
            <a:endParaRPr lang="en-US" dirty="0">
              <a:latin typeface="Invention" panose="020B05030200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650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5FF7150-F07C-364B-9F38-A0E9E840F5E5}"/>
              </a:ext>
            </a:extLst>
          </p:cNvPr>
          <p:cNvSpPr/>
          <p:nvPr/>
        </p:nvSpPr>
        <p:spPr>
          <a:xfrm>
            <a:off x="7554987" y="3010436"/>
            <a:ext cx="4122481" cy="2807950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6659C2B-74BC-FF4A-ABA9-E1A32B6852EE}"/>
              </a:ext>
            </a:extLst>
          </p:cNvPr>
          <p:cNvSpPr/>
          <p:nvPr/>
        </p:nvSpPr>
        <p:spPr>
          <a:xfrm>
            <a:off x="7622474" y="3069879"/>
            <a:ext cx="4009848" cy="2683757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BFAC0-2CC0-4420-BCB5-A8599DDAC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879" y="6433580"/>
            <a:ext cx="372443" cy="289247"/>
          </a:xfrm>
        </p:spPr>
        <p:txBody>
          <a:bodyPr/>
          <a:lstStyle/>
          <a:p>
            <a:fld id="{74D97F68-CC38-3C48-B083-3B4A1457065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1" name="Picture 30" descr="A screenshot of a video game&#10;&#10;Description automatically generated">
            <a:extLst>
              <a:ext uri="{FF2B5EF4-FFF2-40B4-BE49-F238E27FC236}">
                <a16:creationId xmlns:a16="http://schemas.microsoft.com/office/drawing/2014/main" id="{1A0D5623-68E7-0547-855F-06E0CF76B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9" t="66261" r="69689" b="26088"/>
          <a:stretch/>
        </p:blipFill>
        <p:spPr>
          <a:xfrm>
            <a:off x="2299150" y="1041027"/>
            <a:ext cx="7590523" cy="1058841"/>
          </a:xfrm>
          <a:prstGeom prst="rect">
            <a:avLst/>
          </a:prstGeom>
          <a:ln>
            <a:noFill/>
          </a:ln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94CEDB3F-097E-6546-8839-D17977C55D1D}"/>
              </a:ext>
            </a:extLst>
          </p:cNvPr>
          <p:cNvGrpSpPr/>
          <p:nvPr/>
        </p:nvGrpSpPr>
        <p:grpSpPr>
          <a:xfrm>
            <a:off x="1220803" y="2498400"/>
            <a:ext cx="5897243" cy="3704249"/>
            <a:chOff x="1782527" y="1290354"/>
            <a:chExt cx="6809536" cy="4277290"/>
          </a:xfrm>
        </p:grpSpPr>
        <p:pic>
          <p:nvPicPr>
            <p:cNvPr id="53" name="Picture 5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ED8B5D59-5284-6241-8E88-568DD158A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4095" b="96205"/>
            <a:stretch/>
          </p:blipFill>
          <p:spPr>
            <a:xfrm>
              <a:off x="1782527" y="1290356"/>
              <a:ext cx="579673" cy="219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4" name="Picture 5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843055F6-2DE9-704F-B812-84612D257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3421" b="96205"/>
            <a:stretch/>
          </p:blipFill>
          <p:spPr>
            <a:xfrm>
              <a:off x="5001491" y="1290356"/>
              <a:ext cx="3590572" cy="219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5" name="Picture 5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4164719-2308-FE42-AE10-744F3BCB0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42" t="4093" r="87680" b="54160"/>
            <a:stretch/>
          </p:blipFill>
          <p:spPr>
            <a:xfrm>
              <a:off x="1782527" y="1554245"/>
              <a:ext cx="959833" cy="241761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C55C707-BAF7-1649-85E3-CA6821D27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977" t="4307" r="31958" b="26193"/>
            <a:stretch/>
          </p:blipFill>
          <p:spPr>
            <a:xfrm>
              <a:off x="2677795" y="1542899"/>
              <a:ext cx="5503314" cy="402474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6261A78-E55B-8144-8DBF-32A850FBC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3420" r="12021" b="96205"/>
            <a:stretch/>
          </p:blipFill>
          <p:spPr>
            <a:xfrm>
              <a:off x="2362199" y="1290355"/>
              <a:ext cx="2639291" cy="219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8" name="Picture 5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AB165D4-3D96-0F47-A783-CDE1310BA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534" r="36579" b="96205"/>
            <a:stretch/>
          </p:blipFill>
          <p:spPr>
            <a:xfrm>
              <a:off x="3573307" y="1290354"/>
              <a:ext cx="2639291" cy="219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ABDB28-EBDD-7146-BAD0-9E0E15E66718}"/>
              </a:ext>
            </a:extLst>
          </p:cNvPr>
          <p:cNvCxnSpPr>
            <a:cxnSpLocks/>
            <a:stCxn id="20" idx="4"/>
            <a:endCxn id="24" idx="0"/>
          </p:cNvCxnSpPr>
          <p:nvPr/>
        </p:nvCxnSpPr>
        <p:spPr>
          <a:xfrm flipH="1">
            <a:off x="2425087" y="1715558"/>
            <a:ext cx="3551" cy="687488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bjClassifierImageBottom">
            <a:extLst>
              <a:ext uri="{FF2B5EF4-FFF2-40B4-BE49-F238E27FC236}">
                <a16:creationId xmlns:a16="http://schemas.microsoft.com/office/drawing/2014/main" id="{7264A855-FA71-784E-BDEF-927B3BB7A9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6" y="6516725"/>
            <a:ext cx="851874" cy="3259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593532-CE5A-2F4B-9E8C-3BF8946C2185}"/>
              </a:ext>
            </a:extLst>
          </p:cNvPr>
          <p:cNvSpPr txBox="1"/>
          <p:nvPr/>
        </p:nvSpPr>
        <p:spPr>
          <a:xfrm>
            <a:off x="7706446" y="3182100"/>
            <a:ext cx="3841904" cy="221599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endParaRPr lang="en-US" kern="600" spc="30" dirty="0"/>
          </a:p>
          <a:p>
            <a:r>
              <a:rPr lang="en-US" kern="600" spc="30" dirty="0"/>
              <a:t>Story cards ideally contain Master Content.</a:t>
            </a:r>
          </a:p>
          <a:p>
            <a:endParaRPr lang="en-US" kern="600" spc="3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This menu item will display all Approved for Distribution (AFD) Global Story Cards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Filter content by Product in Left Side Navigation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B7419B-A3CA-2747-8622-5EE508121C85}"/>
              </a:ext>
            </a:extLst>
          </p:cNvPr>
          <p:cNvGrpSpPr/>
          <p:nvPr/>
        </p:nvGrpSpPr>
        <p:grpSpPr>
          <a:xfrm>
            <a:off x="2299150" y="1456582"/>
            <a:ext cx="258976" cy="258976"/>
            <a:chOff x="1005367" y="2771258"/>
            <a:chExt cx="258976" cy="25897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F0CE762-D035-0A49-8D03-5615A6F74446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3133C98-F7EF-7842-866E-AAC8CEC4909D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02CC0A-3D83-A548-9438-F96F34F2F988}"/>
              </a:ext>
            </a:extLst>
          </p:cNvPr>
          <p:cNvGrpSpPr/>
          <p:nvPr/>
        </p:nvGrpSpPr>
        <p:grpSpPr>
          <a:xfrm>
            <a:off x="2295599" y="2381740"/>
            <a:ext cx="258976" cy="258976"/>
            <a:chOff x="1005367" y="2771258"/>
            <a:chExt cx="258976" cy="25897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B565BA3-729D-6D4C-B725-B075B2ABA1D7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BCDC6C-617B-064F-BD27-ACCFB85C7BB1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8892A4E-C14F-3A45-81E5-CD2A5E8808AB}"/>
              </a:ext>
            </a:extLst>
          </p:cNvPr>
          <p:cNvCxnSpPr>
            <a:cxnSpLocks/>
            <a:stCxn id="42" idx="6"/>
            <a:endCxn id="45" idx="2"/>
          </p:cNvCxnSpPr>
          <p:nvPr/>
        </p:nvCxnSpPr>
        <p:spPr>
          <a:xfrm flipV="1">
            <a:off x="7163558" y="3069820"/>
            <a:ext cx="305647" cy="972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A97053A-AEF9-1546-B4EB-7816BECAAA77}"/>
              </a:ext>
            </a:extLst>
          </p:cNvPr>
          <p:cNvGrpSpPr/>
          <p:nvPr/>
        </p:nvGrpSpPr>
        <p:grpSpPr>
          <a:xfrm>
            <a:off x="6925947" y="2941363"/>
            <a:ext cx="258976" cy="258976"/>
            <a:chOff x="1005367" y="2771258"/>
            <a:chExt cx="258976" cy="25897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2EB4581-E36B-D34A-9457-861EE6A927D2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024DF1C-4DEB-704C-B74D-66C7C9A8E548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6312931-DFB4-BA4D-87D9-DFE4C0B68DAF}"/>
              </a:ext>
            </a:extLst>
          </p:cNvPr>
          <p:cNvGrpSpPr/>
          <p:nvPr/>
        </p:nvGrpSpPr>
        <p:grpSpPr>
          <a:xfrm>
            <a:off x="7447840" y="2940391"/>
            <a:ext cx="258976" cy="258976"/>
            <a:chOff x="1005367" y="2771258"/>
            <a:chExt cx="258976" cy="25897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E556ACC-4F61-4949-A262-9B0A6B46B1F0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3EF48BD-A671-654D-8BE9-D376E0B6808C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4DA5E3CC-BA13-6942-8334-C3DEB5ABA87E}"/>
              </a:ext>
            </a:extLst>
          </p:cNvPr>
          <p:cNvSpPr txBox="1">
            <a:spLocks/>
          </p:cNvSpPr>
          <p:nvPr/>
        </p:nvSpPr>
        <p:spPr>
          <a:xfrm>
            <a:off x="309303" y="247981"/>
            <a:ext cx="10959841" cy="10761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600" spc="5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>
                <a:latin typeface="Invention" panose="020B0503020008020204" pitchFamily="34" charset="0"/>
              </a:rPr>
              <a:t>PromoMats Portal Overview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Story Cards</a:t>
            </a:r>
            <a:endParaRPr lang="en-US" dirty="0">
              <a:latin typeface="Invention" panose="020B05030200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756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5FF7150-F07C-364B-9F38-A0E9E840F5E5}"/>
              </a:ext>
            </a:extLst>
          </p:cNvPr>
          <p:cNvSpPr/>
          <p:nvPr/>
        </p:nvSpPr>
        <p:spPr>
          <a:xfrm>
            <a:off x="575245" y="2272381"/>
            <a:ext cx="4122481" cy="3930508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6659C2B-74BC-FF4A-ABA9-E1A32B6852EE}"/>
              </a:ext>
            </a:extLst>
          </p:cNvPr>
          <p:cNvSpPr/>
          <p:nvPr/>
        </p:nvSpPr>
        <p:spPr>
          <a:xfrm>
            <a:off x="635911" y="2351032"/>
            <a:ext cx="4009848" cy="3753123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BFAC0-2CC0-4420-BCB5-A8599DDAC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879" y="6433580"/>
            <a:ext cx="372443" cy="289247"/>
          </a:xfrm>
        </p:spPr>
        <p:txBody>
          <a:bodyPr/>
          <a:lstStyle/>
          <a:p>
            <a:fld id="{74D97F68-CC38-3C48-B083-3B4A1457065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1" name="Picture 30" descr="A screenshot of a video game&#10;&#10;Description automatically generated">
            <a:extLst>
              <a:ext uri="{FF2B5EF4-FFF2-40B4-BE49-F238E27FC236}">
                <a16:creationId xmlns:a16="http://schemas.microsoft.com/office/drawing/2014/main" id="{1A0D5623-68E7-0547-855F-06E0CF76B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9" t="66261" r="69689" b="26088"/>
          <a:stretch/>
        </p:blipFill>
        <p:spPr>
          <a:xfrm>
            <a:off x="2299150" y="1041027"/>
            <a:ext cx="7590523" cy="1058841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ABDB28-EBDD-7146-BAD0-9E0E15E66718}"/>
              </a:ext>
            </a:extLst>
          </p:cNvPr>
          <p:cNvCxnSpPr>
            <a:cxnSpLocks/>
            <a:stCxn id="21" idx="5"/>
            <a:endCxn id="24" idx="2"/>
          </p:cNvCxnSpPr>
          <p:nvPr/>
        </p:nvCxnSpPr>
        <p:spPr>
          <a:xfrm>
            <a:off x="4774181" y="1979851"/>
            <a:ext cx="1197580" cy="654731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bjClassifierImageBottom">
            <a:extLst>
              <a:ext uri="{FF2B5EF4-FFF2-40B4-BE49-F238E27FC236}">
                <a16:creationId xmlns:a16="http://schemas.microsoft.com/office/drawing/2014/main" id="{7264A855-FA71-784E-BDEF-927B3BB7A9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6" y="6516725"/>
            <a:ext cx="851874" cy="3259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593532-CE5A-2F4B-9E8C-3BF8946C2185}"/>
              </a:ext>
            </a:extLst>
          </p:cNvPr>
          <p:cNvSpPr txBox="1"/>
          <p:nvPr/>
        </p:nvSpPr>
        <p:spPr>
          <a:xfrm>
            <a:off x="776801" y="2505153"/>
            <a:ext cx="3841904" cy="33239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This menu item will display all Global Storylines.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Storylines are selected Story Cards, Curated specifically for a Segment, Indication or Lifecycle of a brand.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Filter Storylines by Product in Left Side Navigation.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Filter further by Storyline, Chapter and Subchapter.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B7419B-A3CA-2747-8622-5EE508121C85}"/>
              </a:ext>
            </a:extLst>
          </p:cNvPr>
          <p:cNvGrpSpPr/>
          <p:nvPr/>
        </p:nvGrpSpPr>
        <p:grpSpPr>
          <a:xfrm>
            <a:off x="4568238" y="1773967"/>
            <a:ext cx="258976" cy="258976"/>
            <a:chOff x="1005367" y="2771258"/>
            <a:chExt cx="258976" cy="25897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F0CE762-D035-0A49-8D03-5615A6F74446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3133C98-F7EF-7842-866E-AAC8CEC4909D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8892A4E-C14F-3A45-81E5-CD2A5E8808AB}"/>
              </a:ext>
            </a:extLst>
          </p:cNvPr>
          <p:cNvCxnSpPr>
            <a:cxnSpLocks/>
            <a:stCxn id="42" idx="2"/>
            <a:endCxn id="45" idx="2"/>
          </p:cNvCxnSpPr>
          <p:nvPr/>
        </p:nvCxnSpPr>
        <p:spPr>
          <a:xfrm flipH="1">
            <a:off x="4481480" y="5708259"/>
            <a:ext cx="1461945" cy="34500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6312931-DFB4-BA4D-87D9-DFE4C0B68DAF}"/>
              </a:ext>
            </a:extLst>
          </p:cNvPr>
          <p:cNvGrpSpPr/>
          <p:nvPr/>
        </p:nvGrpSpPr>
        <p:grpSpPr>
          <a:xfrm>
            <a:off x="4460115" y="5923830"/>
            <a:ext cx="258976" cy="258976"/>
            <a:chOff x="1005367" y="2771258"/>
            <a:chExt cx="258976" cy="25897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E556ACC-4F61-4949-A262-9B0A6B46B1F0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3EF48BD-A671-654D-8BE9-D376E0B6808C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4DA5E3CC-BA13-6942-8334-C3DEB5ABA87E}"/>
              </a:ext>
            </a:extLst>
          </p:cNvPr>
          <p:cNvSpPr txBox="1">
            <a:spLocks/>
          </p:cNvSpPr>
          <p:nvPr/>
        </p:nvSpPr>
        <p:spPr>
          <a:xfrm>
            <a:off x="309303" y="247981"/>
            <a:ext cx="10959841" cy="10761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600" spc="5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>
                <a:latin typeface="Invention" panose="020B0503020008020204" pitchFamily="34" charset="0"/>
              </a:rPr>
              <a:t>PromoMats Portal Overview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Story Lines</a:t>
            </a:r>
            <a:endParaRPr lang="en-US" dirty="0">
              <a:latin typeface="Invention" panose="020B0503020008020204" pitchFamily="34" charset="0"/>
            </a:endParaRP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AEC991B1-DAAF-3E40-B51F-5711074B0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99" t="12974" r="50006" b="34830"/>
          <a:stretch/>
        </p:blipFill>
        <p:spPr>
          <a:xfrm>
            <a:off x="6011765" y="2609734"/>
            <a:ext cx="1686157" cy="296897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1152A16-A10C-A14B-9007-B9AE25856B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443"/>
          <a:stretch/>
        </p:blipFill>
        <p:spPr>
          <a:xfrm>
            <a:off x="8416904" y="2742705"/>
            <a:ext cx="1730093" cy="143517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253A351-05C8-8144-A350-AFFDECE10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904" y="4366094"/>
            <a:ext cx="1730093" cy="1534016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C191F73-8951-9243-9DEE-A76BFB01A817}"/>
              </a:ext>
            </a:extLst>
          </p:cNvPr>
          <p:cNvCxnSpPr>
            <a:cxnSpLocks/>
          </p:cNvCxnSpPr>
          <p:nvPr/>
        </p:nvCxnSpPr>
        <p:spPr>
          <a:xfrm flipV="1">
            <a:off x="6773333" y="3599086"/>
            <a:ext cx="2043289" cy="467475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89E2824-2EBF-104C-8836-5C48DA14C906}"/>
              </a:ext>
            </a:extLst>
          </p:cNvPr>
          <p:cNvCxnSpPr>
            <a:cxnSpLocks/>
          </p:cNvCxnSpPr>
          <p:nvPr/>
        </p:nvCxnSpPr>
        <p:spPr>
          <a:xfrm>
            <a:off x="7697922" y="4471691"/>
            <a:ext cx="1028389" cy="661411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02CC0A-3D83-A548-9438-F96F34F2F988}"/>
              </a:ext>
            </a:extLst>
          </p:cNvPr>
          <p:cNvGrpSpPr/>
          <p:nvPr/>
        </p:nvGrpSpPr>
        <p:grpSpPr>
          <a:xfrm>
            <a:off x="5950396" y="2505153"/>
            <a:ext cx="258976" cy="258976"/>
            <a:chOff x="1005367" y="2771258"/>
            <a:chExt cx="258976" cy="25897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B565BA3-729D-6D4C-B725-B075B2ABA1D7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BCDC6C-617B-064F-BD27-ACCFB85C7BB1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A97053A-AEF9-1546-B4EB-7816BECAAA77}"/>
              </a:ext>
            </a:extLst>
          </p:cNvPr>
          <p:cNvGrpSpPr/>
          <p:nvPr/>
        </p:nvGrpSpPr>
        <p:grpSpPr>
          <a:xfrm>
            <a:off x="5922060" y="5578830"/>
            <a:ext cx="258976" cy="258976"/>
            <a:chOff x="1005367" y="2771258"/>
            <a:chExt cx="258976" cy="25897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2EB4581-E36B-D34A-9457-861EE6A927D2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024DF1C-4DEB-704C-B74D-66C7C9A8E548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456197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03C9B7-BCCF-FD4C-A915-A7F7DA6AB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CA594-DC90-D84E-9A14-ADD9B3FD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7F68-CC38-3C48-B083-3B4A1457065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436B0CB-57D0-7943-8DBF-E304767CA8B7}"/>
              </a:ext>
            </a:extLst>
          </p:cNvPr>
          <p:cNvSpPr/>
          <p:nvPr/>
        </p:nvSpPr>
        <p:spPr>
          <a:xfrm>
            <a:off x="409391" y="2755115"/>
            <a:ext cx="3548699" cy="3195731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382261D-40FD-0147-B59F-95A13F44304E}"/>
              </a:ext>
            </a:extLst>
          </p:cNvPr>
          <p:cNvSpPr/>
          <p:nvPr/>
        </p:nvSpPr>
        <p:spPr>
          <a:xfrm>
            <a:off x="470057" y="2833767"/>
            <a:ext cx="3414881" cy="3034784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167497-BAD8-9848-AACD-F02739810DA9}"/>
              </a:ext>
            </a:extLst>
          </p:cNvPr>
          <p:cNvSpPr txBox="1"/>
          <p:nvPr/>
        </p:nvSpPr>
        <p:spPr>
          <a:xfrm>
            <a:off x="610947" y="2987887"/>
            <a:ext cx="3008815" cy="27699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This menu item will display all Approved Global Starter Templates.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Templates are specific to channels and brands and contain components and text required to start a new material.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Filter content by Product in Left Side Navigation.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842C05-8BB9-E045-9527-AC45365514E8}"/>
              </a:ext>
            </a:extLst>
          </p:cNvPr>
          <p:cNvGrpSpPr/>
          <p:nvPr/>
        </p:nvGrpSpPr>
        <p:grpSpPr>
          <a:xfrm>
            <a:off x="3766852" y="3981639"/>
            <a:ext cx="258976" cy="258976"/>
            <a:chOff x="1005367" y="2771258"/>
            <a:chExt cx="258976" cy="25897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45C9842-CC48-6E40-8E1C-9F9FB8815B00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1F1E1D5-1AB4-5A4F-9BCC-D30A39B29F01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pic>
        <p:nvPicPr>
          <p:cNvPr id="25" name="Picture 24" descr="A screenshot of a video game&#10;&#10;Description automatically generated">
            <a:extLst>
              <a:ext uri="{FF2B5EF4-FFF2-40B4-BE49-F238E27FC236}">
                <a16:creationId xmlns:a16="http://schemas.microsoft.com/office/drawing/2014/main" id="{4A312693-4131-0D4F-A3AF-A044DD87D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9" t="66261" r="69689" b="26088"/>
          <a:stretch/>
        </p:blipFill>
        <p:spPr>
          <a:xfrm>
            <a:off x="2299150" y="1041027"/>
            <a:ext cx="7590523" cy="1058841"/>
          </a:xfrm>
          <a:prstGeom prst="rect">
            <a:avLst/>
          </a:prstGeom>
          <a:ln>
            <a:noFill/>
          </a:ln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BEAE0E-A561-D44E-AA21-F381AFD43418}"/>
              </a:ext>
            </a:extLst>
          </p:cNvPr>
          <p:cNvCxnSpPr>
            <a:cxnSpLocks/>
            <a:stCxn id="29" idx="4"/>
            <a:endCxn id="33" idx="0"/>
          </p:cNvCxnSpPr>
          <p:nvPr/>
        </p:nvCxnSpPr>
        <p:spPr>
          <a:xfrm flipH="1">
            <a:off x="4947776" y="2180761"/>
            <a:ext cx="4794" cy="439002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A1589AD-AC07-4F4B-878C-FA4C687167C1}"/>
              </a:ext>
            </a:extLst>
          </p:cNvPr>
          <p:cNvGrpSpPr/>
          <p:nvPr/>
        </p:nvGrpSpPr>
        <p:grpSpPr>
          <a:xfrm>
            <a:off x="4823082" y="1943209"/>
            <a:ext cx="258976" cy="258976"/>
            <a:chOff x="1005367" y="2771258"/>
            <a:chExt cx="258976" cy="25897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8C96AA9-3125-0541-8C8E-1C8E1914D27A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69C2AA9-8A34-6249-9745-9F3406595527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D6CF32-1F33-724C-8E97-9D485B30E0A8}"/>
              </a:ext>
            </a:extLst>
          </p:cNvPr>
          <p:cNvGrpSpPr/>
          <p:nvPr/>
        </p:nvGrpSpPr>
        <p:grpSpPr>
          <a:xfrm>
            <a:off x="4818288" y="2598457"/>
            <a:ext cx="258976" cy="258976"/>
            <a:chOff x="1005367" y="2771258"/>
            <a:chExt cx="258976" cy="25897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82BA068-B514-154F-8BEE-0D992B82A7D2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BC550CB-814C-1C4B-B788-DBA309D54C95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8608FB9-75F7-B84C-8367-765C324B4A9B}"/>
              </a:ext>
            </a:extLst>
          </p:cNvPr>
          <p:cNvCxnSpPr>
            <a:cxnSpLocks/>
            <a:stCxn id="24" idx="6"/>
            <a:endCxn id="48" idx="2"/>
          </p:cNvCxnSpPr>
          <p:nvPr/>
        </p:nvCxnSpPr>
        <p:spPr>
          <a:xfrm flipV="1">
            <a:off x="4004463" y="4111009"/>
            <a:ext cx="429232" cy="59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itle 1">
            <a:extLst>
              <a:ext uri="{FF2B5EF4-FFF2-40B4-BE49-F238E27FC236}">
                <a16:creationId xmlns:a16="http://schemas.microsoft.com/office/drawing/2014/main" id="{D5F1B73E-3D28-284B-A05F-0778839A2157}"/>
              </a:ext>
            </a:extLst>
          </p:cNvPr>
          <p:cNvSpPr txBox="1">
            <a:spLocks/>
          </p:cNvSpPr>
          <p:nvPr/>
        </p:nvSpPr>
        <p:spPr>
          <a:xfrm>
            <a:off x="309303" y="247981"/>
            <a:ext cx="10959841" cy="10761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600" spc="5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>
                <a:latin typeface="Invention" panose="020B0503020008020204" pitchFamily="34" charset="0"/>
              </a:rPr>
              <a:t>PromoMats Portal Overview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Starter Templates (Projects)</a:t>
            </a:r>
            <a:endParaRPr lang="en-US" dirty="0">
              <a:latin typeface="Invention" panose="020B0503020008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EF3909A-3FC3-6042-B1C3-796049EB66EA}"/>
              </a:ext>
            </a:extLst>
          </p:cNvPr>
          <p:cNvGrpSpPr/>
          <p:nvPr/>
        </p:nvGrpSpPr>
        <p:grpSpPr>
          <a:xfrm>
            <a:off x="4412330" y="3981580"/>
            <a:ext cx="258976" cy="258976"/>
            <a:chOff x="1005367" y="2771258"/>
            <a:chExt cx="258976" cy="25897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CCB6EE8-833A-7048-B48E-DBB883744DED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ECEA24D-82AE-CE49-8067-4F82A45214BB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8456347C-D04D-7F4C-851F-40E920336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71" y="2977598"/>
            <a:ext cx="7189936" cy="27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86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CA594-DC90-D84E-9A14-ADD9B3FD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7F68-CC38-3C48-B083-3B4A1457065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C5D8A24-DA8A-1E40-B892-B7FF21E71851}"/>
              </a:ext>
            </a:extLst>
          </p:cNvPr>
          <p:cNvSpPr/>
          <p:nvPr/>
        </p:nvSpPr>
        <p:spPr>
          <a:xfrm>
            <a:off x="562276" y="2439638"/>
            <a:ext cx="3548699" cy="3993941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kern="600" spc="30"/>
              <a:t>z</a:t>
            </a:r>
            <a:endParaRPr lang="en-GB" kern="600" spc="30" dirty="0" err="1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5032EAB-BF5C-0746-95AF-F883FC9EE867}"/>
              </a:ext>
            </a:extLst>
          </p:cNvPr>
          <p:cNvSpPr/>
          <p:nvPr/>
        </p:nvSpPr>
        <p:spPr>
          <a:xfrm>
            <a:off x="622942" y="2518291"/>
            <a:ext cx="3414881" cy="3833758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0FB4DE-ED2F-A740-B89C-2DF1D00311AD}"/>
              </a:ext>
            </a:extLst>
          </p:cNvPr>
          <p:cNvSpPr txBox="1"/>
          <p:nvPr/>
        </p:nvSpPr>
        <p:spPr>
          <a:xfrm>
            <a:off x="763832" y="2672411"/>
            <a:ext cx="3008815" cy="360098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This menu item will display additional components you might need to complete your material.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Branding Components: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Logos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Graphic elements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Campaign Components: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Art Bank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Charts and Graphs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Reference Citations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E13393-F669-E94F-B326-38BAE53F3897}"/>
              </a:ext>
            </a:extLst>
          </p:cNvPr>
          <p:cNvGrpSpPr/>
          <p:nvPr/>
        </p:nvGrpSpPr>
        <p:grpSpPr>
          <a:xfrm>
            <a:off x="7930179" y="2896206"/>
            <a:ext cx="3619075" cy="3178206"/>
            <a:chOff x="2601912" y="2927954"/>
            <a:chExt cx="4063048" cy="3568095"/>
          </a:xfrm>
        </p:grpSpPr>
        <p:pic>
          <p:nvPicPr>
            <p:cNvPr id="21" name="Picture 2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E3A427C1-15A5-3545-A856-EF419E22C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912" y="2927954"/>
              <a:ext cx="4063048" cy="35680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C56F912-0F56-ED4E-BD98-CD9DA3F75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342" y="3529012"/>
              <a:ext cx="1011276" cy="978218"/>
            </a:xfrm>
            <a:prstGeom prst="rect">
              <a:avLst/>
            </a:prstGeom>
          </p:spPr>
        </p:pic>
        <p:pic>
          <p:nvPicPr>
            <p:cNvPr id="23" name="Picture 2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5A36D2A-2258-C442-B4DC-48773E2B1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594" y="4507230"/>
              <a:ext cx="978218" cy="978218"/>
            </a:xfrm>
            <a:prstGeom prst="rect">
              <a:avLst/>
            </a:prstGeom>
          </p:spPr>
        </p:pic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2D2403-FCAC-2A4D-895A-F463CF1BB2C1}"/>
              </a:ext>
            </a:extLst>
          </p:cNvPr>
          <p:cNvCxnSpPr>
            <a:cxnSpLocks/>
            <a:stCxn id="35" idx="5"/>
            <a:endCxn id="38" idx="1"/>
          </p:cNvCxnSpPr>
          <p:nvPr/>
        </p:nvCxnSpPr>
        <p:spPr>
          <a:xfrm>
            <a:off x="7322351" y="2176264"/>
            <a:ext cx="531373" cy="643428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D4BB8E2-25F3-EA44-A052-FEC38C1A9E05}"/>
              </a:ext>
            </a:extLst>
          </p:cNvPr>
          <p:cNvCxnSpPr>
            <a:cxnSpLocks/>
            <a:stCxn id="41" idx="6"/>
            <a:endCxn id="66" idx="2"/>
          </p:cNvCxnSpPr>
          <p:nvPr/>
        </p:nvCxnSpPr>
        <p:spPr>
          <a:xfrm flipV="1">
            <a:off x="7128648" y="3815579"/>
            <a:ext cx="672043" cy="5331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8A2EC7-475D-A44B-B4D8-F20949DC6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61" y="2438736"/>
            <a:ext cx="1562353" cy="15112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C4FC008-6F71-9A46-986C-D6258F96C5BD}"/>
              </a:ext>
            </a:extLst>
          </p:cNvPr>
          <p:cNvGrpSpPr/>
          <p:nvPr/>
        </p:nvGrpSpPr>
        <p:grpSpPr>
          <a:xfrm>
            <a:off x="4731682" y="4149976"/>
            <a:ext cx="2364338" cy="2061526"/>
            <a:chOff x="4471904" y="4930455"/>
            <a:chExt cx="5314443" cy="113147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B55C921F-E611-6B47-B644-5808D146D5CF}"/>
                </a:ext>
              </a:extLst>
            </p:cNvPr>
            <p:cNvSpPr/>
            <p:nvPr/>
          </p:nvSpPr>
          <p:spPr>
            <a:xfrm>
              <a:off x="4471904" y="4930455"/>
              <a:ext cx="5314443" cy="1131476"/>
            </a:xfrm>
            <a:prstGeom prst="roundRect">
              <a:avLst>
                <a:gd name="adj" fmla="val 5648"/>
              </a:avLst>
            </a:prstGeom>
            <a:solidFill>
              <a:srgbClr val="FF9900">
                <a:alpha val="50196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kern="600" spc="30" dirty="0" err="1"/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FC9F827B-6E05-F14A-A081-8672A1511748}"/>
                </a:ext>
              </a:extLst>
            </p:cNvPr>
            <p:cNvSpPr/>
            <p:nvPr/>
          </p:nvSpPr>
          <p:spPr>
            <a:xfrm>
              <a:off x="4544503" y="4964763"/>
              <a:ext cx="5169244" cy="1048722"/>
            </a:xfrm>
            <a:prstGeom prst="roundRect">
              <a:avLst>
                <a:gd name="adj" fmla="val 5648"/>
              </a:avLst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kern="600" spc="30" dirty="0" err="1"/>
            </a:p>
          </p:txBody>
        </p:sp>
      </p:grpSp>
      <p:pic>
        <p:nvPicPr>
          <p:cNvPr id="30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3FDEA66-810B-9B4C-A692-5FD0DB058C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/>
          <a:stretch/>
        </p:blipFill>
        <p:spPr>
          <a:xfrm>
            <a:off x="4931508" y="4325437"/>
            <a:ext cx="1968755" cy="842422"/>
          </a:xfrm>
          <a:prstGeom prst="rect">
            <a:avLst/>
          </a:prstGeom>
        </p:spPr>
      </p:pic>
      <p:pic>
        <p:nvPicPr>
          <p:cNvPr id="31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B82F78AF-5EDF-6647-951C-1B9AC1DCE1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12" y="5239277"/>
            <a:ext cx="1996251" cy="85418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ADEA55D-A6B4-B44A-9C58-A87C8EAA902C}"/>
              </a:ext>
            </a:extLst>
          </p:cNvPr>
          <p:cNvGrpSpPr/>
          <p:nvPr/>
        </p:nvGrpSpPr>
        <p:grpSpPr>
          <a:xfrm>
            <a:off x="7800691" y="2766718"/>
            <a:ext cx="258976" cy="258976"/>
            <a:chOff x="1005367" y="2771258"/>
            <a:chExt cx="258976" cy="25897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8D0E8E5-CFBC-7948-BBCF-E13D83DA8370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8E14468-6243-474F-91E6-D96BF3C02BA2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2B44927-9CAE-7E43-BABC-20E78F505BFD}"/>
              </a:ext>
            </a:extLst>
          </p:cNvPr>
          <p:cNvGrpSpPr/>
          <p:nvPr/>
        </p:nvGrpSpPr>
        <p:grpSpPr>
          <a:xfrm>
            <a:off x="6891037" y="3691481"/>
            <a:ext cx="258976" cy="258976"/>
            <a:chOff x="1005367" y="2771258"/>
            <a:chExt cx="258976" cy="25897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95B4330-BFCB-2144-B489-931F80163E80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AAC9799-D6D2-0C47-A0F4-7A9B0F58FCC3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pic>
        <p:nvPicPr>
          <p:cNvPr id="42" name="Picture 41" descr="A screenshot of a video game&#10;&#10;Description automatically generated">
            <a:extLst>
              <a:ext uri="{FF2B5EF4-FFF2-40B4-BE49-F238E27FC236}">
                <a16:creationId xmlns:a16="http://schemas.microsoft.com/office/drawing/2014/main" id="{4D552B75-9D23-EC4B-AF25-673395563E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69" t="66261" r="69689" b="26088"/>
          <a:stretch/>
        </p:blipFill>
        <p:spPr>
          <a:xfrm>
            <a:off x="2299150" y="1041027"/>
            <a:ext cx="7590523" cy="1058841"/>
          </a:xfrm>
          <a:prstGeom prst="rect">
            <a:avLst/>
          </a:prstGeom>
          <a:ln>
            <a:noFill/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5F7E956-2354-D643-B954-0A21B7EC3933}"/>
              </a:ext>
            </a:extLst>
          </p:cNvPr>
          <p:cNvGrpSpPr/>
          <p:nvPr/>
        </p:nvGrpSpPr>
        <p:grpSpPr>
          <a:xfrm>
            <a:off x="7116408" y="1970380"/>
            <a:ext cx="258976" cy="258976"/>
            <a:chOff x="1005367" y="2771258"/>
            <a:chExt cx="258976" cy="25897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8E9AA44-3154-B64F-967A-3A966187F915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356B607-369D-6446-A85E-AB988CE156BE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253E8EA-53E9-6E44-92DF-F263B525215C}"/>
              </a:ext>
            </a:extLst>
          </p:cNvPr>
          <p:cNvCxnSpPr>
            <a:cxnSpLocks/>
            <a:stCxn id="57" idx="0"/>
            <a:endCxn id="41" idx="4"/>
          </p:cNvCxnSpPr>
          <p:nvPr/>
        </p:nvCxnSpPr>
        <p:spPr>
          <a:xfrm flipV="1">
            <a:off x="7020525" y="3929033"/>
            <a:ext cx="0" cy="199954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4D51AED-201D-3748-9520-F68F481DC0CF}"/>
              </a:ext>
            </a:extLst>
          </p:cNvPr>
          <p:cNvGrpSpPr/>
          <p:nvPr/>
        </p:nvGrpSpPr>
        <p:grpSpPr>
          <a:xfrm>
            <a:off x="4653941" y="4108363"/>
            <a:ext cx="258976" cy="258976"/>
            <a:chOff x="1005367" y="2771258"/>
            <a:chExt cx="258976" cy="25897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50DB737-D95C-7348-9FC8-899D5C45E396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0FD964F-DBC1-6543-BF1D-BE540D0030C5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3D57B6D-F7DC-334F-9D3D-8B735968C8B5}"/>
              </a:ext>
            </a:extLst>
          </p:cNvPr>
          <p:cNvGrpSpPr/>
          <p:nvPr/>
        </p:nvGrpSpPr>
        <p:grpSpPr>
          <a:xfrm>
            <a:off x="6891037" y="4107681"/>
            <a:ext cx="258976" cy="258976"/>
            <a:chOff x="1005367" y="2771258"/>
            <a:chExt cx="258976" cy="25897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10029B9-9DFF-BB46-961D-0DCD41008D97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1B24AF5-6A78-8741-B1C2-B898A4DEE53B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14D1E50-EECA-BF4F-A464-86887D88F932}"/>
              </a:ext>
            </a:extLst>
          </p:cNvPr>
          <p:cNvCxnSpPr>
            <a:cxnSpLocks/>
            <a:stCxn id="63" idx="2"/>
            <a:endCxn id="51" idx="2"/>
          </p:cNvCxnSpPr>
          <p:nvPr/>
        </p:nvCxnSpPr>
        <p:spPr>
          <a:xfrm>
            <a:off x="3976556" y="4236634"/>
            <a:ext cx="698750" cy="1158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44902D3-0ABE-C24C-82AE-063A5E003197}"/>
              </a:ext>
            </a:extLst>
          </p:cNvPr>
          <p:cNvGrpSpPr/>
          <p:nvPr/>
        </p:nvGrpSpPr>
        <p:grpSpPr>
          <a:xfrm>
            <a:off x="3955191" y="4107205"/>
            <a:ext cx="258976" cy="258976"/>
            <a:chOff x="1005367" y="2771258"/>
            <a:chExt cx="258976" cy="25897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A299841-4E8A-9D4F-9D10-C06B541F3C14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9D410F3-99B8-414D-88F7-27186FEFB365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285C20E-8869-E144-B35F-8D14CF4E4F45}"/>
              </a:ext>
            </a:extLst>
          </p:cNvPr>
          <p:cNvGrpSpPr/>
          <p:nvPr/>
        </p:nvGrpSpPr>
        <p:grpSpPr>
          <a:xfrm>
            <a:off x="7779326" y="3686150"/>
            <a:ext cx="258976" cy="258976"/>
            <a:chOff x="1005367" y="2771258"/>
            <a:chExt cx="258976" cy="258976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45C038D-2047-F140-A90B-B37C6B4963E0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767F84F-AA2A-1E48-AC44-8E2557EFE28A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BE551334-FB22-1B4C-94D0-3D938F9B3431}"/>
              </a:ext>
            </a:extLst>
          </p:cNvPr>
          <p:cNvSpPr txBox="1">
            <a:spLocks/>
          </p:cNvSpPr>
          <p:nvPr/>
        </p:nvSpPr>
        <p:spPr>
          <a:xfrm>
            <a:off x="309303" y="247981"/>
            <a:ext cx="10959841" cy="10761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600" spc="5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>
                <a:latin typeface="Invention" panose="020B0503020008020204" pitchFamily="34" charset="0"/>
              </a:rPr>
              <a:t>PromoMats Portal Overview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Utility Cards</a:t>
            </a:r>
            <a:endParaRPr lang="en-US" dirty="0">
              <a:latin typeface="Invention" panose="020B05030200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98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03C9B7-BCCF-FD4C-A915-A7F7DA6AB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CA594-DC90-D84E-9A14-ADD9B3FD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7F68-CC38-3C48-B083-3B4A1457065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5DDC9-237A-7942-B90E-97E5A3A05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"/>
          <a:stretch/>
        </p:blipFill>
        <p:spPr>
          <a:xfrm>
            <a:off x="5224413" y="2348468"/>
            <a:ext cx="6304353" cy="3559967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4563BA62-ADA6-AE43-AEB0-877BEA3CE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9" t="66261" r="69689" b="26088"/>
          <a:stretch/>
        </p:blipFill>
        <p:spPr>
          <a:xfrm>
            <a:off x="2299150" y="1041027"/>
            <a:ext cx="7590523" cy="1058841"/>
          </a:xfrm>
          <a:prstGeom prst="rect">
            <a:avLst/>
          </a:prstGeom>
          <a:ln>
            <a:noFill/>
          </a:ln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180998D-846B-2747-8186-21476942692C}"/>
              </a:ext>
            </a:extLst>
          </p:cNvPr>
          <p:cNvSpPr/>
          <p:nvPr/>
        </p:nvSpPr>
        <p:spPr>
          <a:xfrm>
            <a:off x="562276" y="2439639"/>
            <a:ext cx="3548699" cy="3019330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kern="600" spc="30"/>
              <a:t>z</a:t>
            </a:r>
            <a:endParaRPr lang="en-GB" kern="600" spc="30" dirty="0" err="1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B29F535-AC00-0843-B1CA-D65B2B533B61}"/>
              </a:ext>
            </a:extLst>
          </p:cNvPr>
          <p:cNvSpPr/>
          <p:nvPr/>
        </p:nvSpPr>
        <p:spPr>
          <a:xfrm>
            <a:off x="622942" y="2518291"/>
            <a:ext cx="3414881" cy="2849237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A17F11-9D60-7B4A-861B-59EBDA10F067}"/>
              </a:ext>
            </a:extLst>
          </p:cNvPr>
          <p:cNvSpPr txBox="1"/>
          <p:nvPr/>
        </p:nvSpPr>
        <p:spPr>
          <a:xfrm>
            <a:off x="763832" y="2672411"/>
            <a:ext cx="3008815" cy="24929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This menu item will display all Approved for Distribution (AFD) Materials created by Global.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Filter content by Product in Left Side Navigation.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If you have a local Portal you can add all your Local Materials here.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E152FD-5D81-644E-980F-7462D1579A4D}"/>
              </a:ext>
            </a:extLst>
          </p:cNvPr>
          <p:cNvGrpSpPr/>
          <p:nvPr/>
        </p:nvGrpSpPr>
        <p:grpSpPr>
          <a:xfrm>
            <a:off x="3955191" y="4107205"/>
            <a:ext cx="258976" cy="258976"/>
            <a:chOff x="1005367" y="2771258"/>
            <a:chExt cx="258976" cy="25897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71ED58D-BA13-2848-AE71-FFADC1DF94A4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59A1028-3774-7947-ABAA-32A3E88861B2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5849CD-D3A7-884D-BC8F-26C5EF64357E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4020540" y="4236575"/>
            <a:ext cx="1095750" cy="6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1DFE37-75ED-7847-AEB6-AE57A70503BA}"/>
              </a:ext>
            </a:extLst>
          </p:cNvPr>
          <p:cNvGrpSpPr/>
          <p:nvPr/>
        </p:nvGrpSpPr>
        <p:grpSpPr>
          <a:xfrm>
            <a:off x="5094925" y="4107146"/>
            <a:ext cx="258976" cy="258976"/>
            <a:chOff x="1005367" y="2771258"/>
            <a:chExt cx="258976" cy="25897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D038D59-024D-8B4E-86FC-4D55D131FBFA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36D5928-07DB-114E-9282-E95C21866883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8925730-1B17-C241-A614-427AC6BAB167}"/>
              </a:ext>
            </a:extLst>
          </p:cNvPr>
          <p:cNvGrpSpPr/>
          <p:nvPr/>
        </p:nvGrpSpPr>
        <p:grpSpPr>
          <a:xfrm>
            <a:off x="7378291" y="1860885"/>
            <a:ext cx="258976" cy="258976"/>
            <a:chOff x="1005367" y="2771258"/>
            <a:chExt cx="258976" cy="25897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29401B1-7615-D046-A096-E96917EC482C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69748F0-33F2-F744-ACE8-65220DB3517D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D17325-AF5F-3E45-82A5-01A1122487F1}"/>
              </a:ext>
            </a:extLst>
          </p:cNvPr>
          <p:cNvCxnSpPr>
            <a:cxnSpLocks/>
            <a:stCxn id="27" idx="4"/>
            <a:endCxn id="31" idx="0"/>
          </p:cNvCxnSpPr>
          <p:nvPr/>
        </p:nvCxnSpPr>
        <p:spPr>
          <a:xfrm>
            <a:off x="7507779" y="2098437"/>
            <a:ext cx="9699" cy="182184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70A85BB-B97F-CE41-AAE1-661371A1AB28}"/>
              </a:ext>
            </a:extLst>
          </p:cNvPr>
          <p:cNvGrpSpPr/>
          <p:nvPr/>
        </p:nvGrpSpPr>
        <p:grpSpPr>
          <a:xfrm>
            <a:off x="7387990" y="2259315"/>
            <a:ext cx="258976" cy="258976"/>
            <a:chOff x="1005367" y="2771258"/>
            <a:chExt cx="258976" cy="25897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2B5F331-B0AE-D746-B636-54B2F048A57F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20D97F3-6E2E-A74D-B411-CFC02A74D651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5070BCCA-CD7D-8747-9856-CF0F5C441F16}"/>
              </a:ext>
            </a:extLst>
          </p:cNvPr>
          <p:cNvSpPr txBox="1">
            <a:spLocks/>
          </p:cNvSpPr>
          <p:nvPr/>
        </p:nvSpPr>
        <p:spPr>
          <a:xfrm>
            <a:off x="309303" y="247981"/>
            <a:ext cx="10959841" cy="10761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600" spc="5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>
                <a:latin typeface="Invention" panose="020B0503020008020204" pitchFamily="34" charset="0"/>
              </a:rPr>
              <a:t>PromoMats Portal Overview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Materials</a:t>
            </a:r>
            <a:endParaRPr lang="en-US" dirty="0">
              <a:latin typeface="Invention" panose="020B05030200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980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03C9B7-BCCF-FD4C-A915-A7F7DA6AB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CA594-DC90-D84E-9A14-ADD9B3FD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7F68-CC38-3C48-B083-3B4A1457065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5DDC9-237A-7942-B90E-97E5A3A05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8"/>
          <a:stretch/>
        </p:blipFill>
        <p:spPr>
          <a:xfrm>
            <a:off x="5198117" y="2336107"/>
            <a:ext cx="6226876" cy="3539522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A screenshot of a video game&#10;&#10;Description automatically generated">
            <a:extLst>
              <a:ext uri="{FF2B5EF4-FFF2-40B4-BE49-F238E27FC236}">
                <a16:creationId xmlns:a16="http://schemas.microsoft.com/office/drawing/2014/main" id="{BE6A8CD4-DE72-3145-8074-CFE95B3BC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9" t="66261" r="69689" b="26088"/>
          <a:stretch/>
        </p:blipFill>
        <p:spPr>
          <a:xfrm>
            <a:off x="2299150" y="1041027"/>
            <a:ext cx="7590523" cy="1058841"/>
          </a:xfrm>
          <a:prstGeom prst="rect">
            <a:avLst/>
          </a:prstGeom>
          <a:ln>
            <a:noFill/>
          </a:ln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B0A1182-8D0A-9447-9913-935FB2FDCAB0}"/>
              </a:ext>
            </a:extLst>
          </p:cNvPr>
          <p:cNvSpPr/>
          <p:nvPr/>
        </p:nvSpPr>
        <p:spPr>
          <a:xfrm>
            <a:off x="562276" y="2439639"/>
            <a:ext cx="3548699" cy="2690145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kern="600" spc="30" dirty="0"/>
              <a:t>z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29414C8-8EE5-3C4E-B63E-5C421E464ADC}"/>
              </a:ext>
            </a:extLst>
          </p:cNvPr>
          <p:cNvSpPr/>
          <p:nvPr/>
        </p:nvSpPr>
        <p:spPr>
          <a:xfrm>
            <a:off x="622942" y="2518291"/>
            <a:ext cx="3414881" cy="2510909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91FF3D-C699-404B-990E-4AD316DEEAD9}"/>
              </a:ext>
            </a:extLst>
          </p:cNvPr>
          <p:cNvSpPr txBox="1"/>
          <p:nvPr/>
        </p:nvSpPr>
        <p:spPr>
          <a:xfrm>
            <a:off x="763832" y="2672411"/>
            <a:ext cx="3191359" cy="221599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This menu item will display all Strategic Communication Documents: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Communication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Branding Guidelines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Customer Journey Guidance 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Filter content by Product in Left Side Navigation.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D4BB17-C8E8-0945-81B5-7DDEEB55BA3F}"/>
              </a:ext>
            </a:extLst>
          </p:cNvPr>
          <p:cNvGrpSpPr/>
          <p:nvPr/>
        </p:nvGrpSpPr>
        <p:grpSpPr>
          <a:xfrm>
            <a:off x="3955191" y="4107205"/>
            <a:ext cx="258976" cy="258976"/>
            <a:chOff x="1005367" y="2771258"/>
            <a:chExt cx="258976" cy="25897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754C09F-EBE1-B64F-AC25-B2388ECD8B31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F698903-6423-B046-82D9-4A16624DD923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776252-5D33-8240-A7E1-76E5245D8E43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4020540" y="4236575"/>
            <a:ext cx="1095750" cy="6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D8A67E-5CF7-AA48-A144-A010CF4B78B6}"/>
              </a:ext>
            </a:extLst>
          </p:cNvPr>
          <p:cNvGrpSpPr/>
          <p:nvPr/>
        </p:nvGrpSpPr>
        <p:grpSpPr>
          <a:xfrm>
            <a:off x="5094925" y="4107146"/>
            <a:ext cx="258976" cy="258976"/>
            <a:chOff x="1005367" y="2771258"/>
            <a:chExt cx="258976" cy="25897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C9E50D-AF1E-2449-9DE5-A74AC3A8A803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CE2FB4B-4908-1E41-AB5E-93752F4EFC49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78C3DD4-2282-C24B-8897-ECD40302D90B}"/>
              </a:ext>
            </a:extLst>
          </p:cNvPr>
          <p:cNvGrpSpPr/>
          <p:nvPr/>
        </p:nvGrpSpPr>
        <p:grpSpPr>
          <a:xfrm>
            <a:off x="8789402" y="1959012"/>
            <a:ext cx="258976" cy="258976"/>
            <a:chOff x="1005367" y="2771258"/>
            <a:chExt cx="258976" cy="25897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A5A5586-6ED2-EA41-A847-6DF31050AC76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4C9CEAD-8746-BB49-8FA1-47F32918907C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7619A42-10EA-614B-8879-3A11FE7B36F1}"/>
              </a:ext>
            </a:extLst>
          </p:cNvPr>
          <p:cNvCxnSpPr>
            <a:cxnSpLocks/>
            <a:stCxn id="26" idx="4"/>
            <a:endCxn id="30" idx="0"/>
          </p:cNvCxnSpPr>
          <p:nvPr/>
        </p:nvCxnSpPr>
        <p:spPr>
          <a:xfrm flipH="1">
            <a:off x="7517478" y="2196564"/>
            <a:ext cx="1401412" cy="84057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8A0B59-BC19-294D-B94C-5342988114CB}"/>
              </a:ext>
            </a:extLst>
          </p:cNvPr>
          <p:cNvGrpSpPr/>
          <p:nvPr/>
        </p:nvGrpSpPr>
        <p:grpSpPr>
          <a:xfrm>
            <a:off x="7387990" y="2259315"/>
            <a:ext cx="258976" cy="258976"/>
            <a:chOff x="1005367" y="2771258"/>
            <a:chExt cx="258976" cy="25897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69ED2E4-C988-C44A-A9AF-FDBA3FC6A919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DB1A9A6-C511-FC45-BA3B-F7F1B94DA848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626A4C8A-6737-3744-BFC0-20BBB065DDA4}"/>
              </a:ext>
            </a:extLst>
          </p:cNvPr>
          <p:cNvSpPr txBox="1">
            <a:spLocks/>
          </p:cNvSpPr>
          <p:nvPr/>
        </p:nvSpPr>
        <p:spPr>
          <a:xfrm>
            <a:off x="309303" y="247981"/>
            <a:ext cx="10959841" cy="10761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600" spc="5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>
                <a:latin typeface="Invention" panose="020B0503020008020204" pitchFamily="34" charset="0"/>
              </a:rPr>
              <a:t>PromoMats Portal Overview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Strategy</a:t>
            </a:r>
            <a:endParaRPr lang="en-US" dirty="0">
              <a:latin typeface="Invention" panose="020B05030200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879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A0311-F780-EA4B-BD81-60E176100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EC4AC7-9AA7-BB42-98DD-F896983C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7F68-CC38-3C48-B083-3B4A1457065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27DC1-075A-B342-A328-C6AA694C5B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6000" y="1047543"/>
            <a:ext cx="10960100" cy="4291012"/>
          </a:xfrm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Invention" panose="020B0503020008020204" pitchFamily="34" charset="0"/>
              </a:rPr>
              <a:t>Assembler interface and features</a:t>
            </a:r>
            <a:endParaRPr lang="en-US" sz="3600" b="1" dirty="0">
              <a:latin typeface="Invention" panose="020B05030200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3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3">
            <a:extLst>
              <a:ext uri="{FF2B5EF4-FFF2-40B4-BE49-F238E27FC236}">
                <a16:creationId xmlns:a16="http://schemas.microsoft.com/office/drawing/2014/main" id="{5FBC80C1-0D2C-724C-8782-3F5612310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9" r="5895"/>
          <a:stretch/>
        </p:blipFill>
        <p:spPr>
          <a:xfrm>
            <a:off x="9094146" y="2291787"/>
            <a:ext cx="2045891" cy="38212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299BCBC-E61A-BD49-9F55-6404C694BED9}"/>
              </a:ext>
            </a:extLst>
          </p:cNvPr>
          <p:cNvGrpSpPr/>
          <p:nvPr/>
        </p:nvGrpSpPr>
        <p:grpSpPr>
          <a:xfrm>
            <a:off x="4201434" y="1123492"/>
            <a:ext cx="3636357" cy="1383907"/>
            <a:chOff x="610231" y="908050"/>
            <a:chExt cx="3636357" cy="1383907"/>
          </a:xfrm>
        </p:grpSpPr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C9113FEB-9C01-6D4A-A568-D9D1AE5062A4}"/>
                </a:ext>
              </a:extLst>
            </p:cNvPr>
            <p:cNvSpPr/>
            <p:nvPr/>
          </p:nvSpPr>
          <p:spPr>
            <a:xfrm rot="20950852">
              <a:off x="889271" y="1258669"/>
              <a:ext cx="2839650" cy="919892"/>
            </a:xfrm>
            <a:prstGeom prst="parallelogram">
              <a:avLst/>
            </a:prstGeom>
            <a:solidFill>
              <a:srgbClr val="66203A">
                <a:alpha val="50588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kern="600" spc="30" dirty="0" err="1"/>
            </a:p>
          </p:txBody>
        </p:sp>
        <p:sp>
          <p:nvSpPr>
            <p:cNvPr id="25" name="AutoShape 32">
              <a:extLst>
                <a:ext uri="{FF2B5EF4-FFF2-40B4-BE49-F238E27FC236}">
                  <a16:creationId xmlns:a16="http://schemas.microsoft.com/office/drawing/2014/main" id="{78505E38-A3FF-0B40-946E-0E1AD2F2525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10231" y="908050"/>
              <a:ext cx="3636357" cy="584200"/>
            </a:xfrm>
            <a:prstGeom prst="chevron">
              <a:avLst>
                <a:gd name="adj" fmla="val 34952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182880" anchor="ctr" anchorCtr="1"/>
            <a:lstStyle>
              <a:lvl1pPr>
                <a:lnSpc>
                  <a:spcPct val="106000"/>
                </a:lnSpc>
                <a:spcBef>
                  <a:spcPct val="80000"/>
                </a:spcBef>
                <a:buClr>
                  <a:schemeClr val="tx1"/>
                </a:buClr>
                <a:buFont typeface="Wingdings 2" panose="05020102010507070707" pitchFamily="18" charset="2"/>
                <a:buChar char="¡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06000"/>
                </a:lnSpc>
                <a:spcBef>
                  <a:spcPct val="800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106000"/>
                </a:lnSpc>
                <a:spcBef>
                  <a:spcPct val="4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b="1" dirty="0">
                  <a:solidFill>
                    <a:schemeClr val="bg1"/>
                  </a:solidFill>
                </a:rPr>
                <a:t>Personalize in Assembler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19AA54-B618-5B49-81BB-9D7EF9087F2E}"/>
                </a:ext>
              </a:extLst>
            </p:cNvPr>
            <p:cNvSpPr txBox="1"/>
            <p:nvPr/>
          </p:nvSpPr>
          <p:spPr>
            <a:xfrm>
              <a:off x="1251249" y="1522516"/>
              <a:ext cx="2107995" cy="76944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en-US" sz="1600" dirty="0">
                  <a:solidFill>
                    <a:schemeClr val="bg1"/>
                  </a:solidFill>
                </a:rPr>
                <a:t>Layout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en-US" sz="1600" dirty="0">
                  <a:solidFill>
                    <a:schemeClr val="bg1"/>
                  </a:solidFill>
                </a:rPr>
                <a:t>Components</a:t>
              </a:r>
            </a:p>
            <a:p>
              <a:endParaRPr lang="en-GB" kern="600" spc="30" dirty="0" err="1"/>
            </a:p>
          </p:txBody>
        </p:sp>
      </p:grpSp>
      <p:sp>
        <p:nvSpPr>
          <p:cNvPr id="39" name="Parallelogram 38">
            <a:extLst>
              <a:ext uri="{FF2B5EF4-FFF2-40B4-BE49-F238E27FC236}">
                <a16:creationId xmlns:a16="http://schemas.microsoft.com/office/drawing/2014/main" id="{F099F1E2-A6D9-414F-8773-2795DA7EC697}"/>
              </a:ext>
            </a:extLst>
          </p:cNvPr>
          <p:cNvSpPr/>
          <p:nvPr/>
        </p:nvSpPr>
        <p:spPr>
          <a:xfrm rot="20950852">
            <a:off x="721187" y="1457434"/>
            <a:ext cx="2839650" cy="919892"/>
          </a:xfrm>
          <a:prstGeom prst="parallelogram">
            <a:avLst/>
          </a:prstGeom>
          <a:solidFill>
            <a:srgbClr val="00877C">
              <a:alpha val="5058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3D4423C5-1B66-A842-85E2-F633062DAF1E}"/>
              </a:ext>
            </a:extLst>
          </p:cNvPr>
          <p:cNvSpPr/>
          <p:nvPr/>
        </p:nvSpPr>
        <p:spPr>
          <a:xfrm rot="20950852">
            <a:off x="8145678" y="1474112"/>
            <a:ext cx="2839650" cy="919892"/>
          </a:xfrm>
          <a:prstGeom prst="parallelogram">
            <a:avLst/>
          </a:prstGeom>
          <a:solidFill>
            <a:srgbClr val="F68D2E">
              <a:alpha val="5058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pic>
        <p:nvPicPr>
          <p:cNvPr id="32" name="Imagen 12">
            <a:extLst>
              <a:ext uri="{FF2B5EF4-FFF2-40B4-BE49-F238E27FC236}">
                <a16:creationId xmlns:a16="http://schemas.microsoft.com/office/drawing/2014/main" id="{F13CA7B1-9028-5A43-8B03-7C1A296FE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" t="1878"/>
          <a:stretch/>
        </p:blipFill>
        <p:spPr>
          <a:xfrm>
            <a:off x="4499320" y="5466111"/>
            <a:ext cx="3428222" cy="10761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4E81FD9-663D-6B4E-823D-5AC679FE38AE}"/>
              </a:ext>
            </a:extLst>
          </p:cNvPr>
          <p:cNvGrpSpPr/>
          <p:nvPr/>
        </p:nvGrpSpPr>
        <p:grpSpPr>
          <a:xfrm>
            <a:off x="460155" y="1129138"/>
            <a:ext cx="3636357" cy="1418418"/>
            <a:chOff x="880779" y="908050"/>
            <a:chExt cx="3636357" cy="1418418"/>
          </a:xfrm>
        </p:grpSpPr>
        <p:sp>
          <p:nvSpPr>
            <p:cNvPr id="16" name="AutoShape 32">
              <a:extLst>
                <a:ext uri="{FF2B5EF4-FFF2-40B4-BE49-F238E27FC236}">
                  <a16:creationId xmlns:a16="http://schemas.microsoft.com/office/drawing/2014/main" id="{00338F9A-43EC-A54E-8CE4-F27DD639BFA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0779" y="908050"/>
              <a:ext cx="3636357" cy="584200"/>
            </a:xfrm>
            <a:prstGeom prst="chevron">
              <a:avLst>
                <a:gd name="adj" fmla="val 34952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182880" anchor="ctr" anchorCtr="1"/>
            <a:lstStyle>
              <a:lvl1pPr>
                <a:lnSpc>
                  <a:spcPct val="106000"/>
                </a:lnSpc>
                <a:spcBef>
                  <a:spcPct val="80000"/>
                </a:spcBef>
                <a:buClr>
                  <a:schemeClr val="tx1"/>
                </a:buClr>
                <a:buFont typeface="Wingdings 2" panose="05020102010507070707" pitchFamily="18" charset="2"/>
                <a:buChar char="¡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06000"/>
                </a:lnSpc>
                <a:spcBef>
                  <a:spcPct val="800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106000"/>
                </a:lnSpc>
                <a:spcBef>
                  <a:spcPct val="4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b="1" dirty="0">
                  <a:solidFill>
                    <a:schemeClr val="bg1"/>
                  </a:solidFill>
                </a:rPr>
                <a:t>Gathering Starting Assets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7E9A26-CFDF-BC45-BCA8-47C0B8A73037}"/>
                </a:ext>
              </a:extLst>
            </p:cNvPr>
            <p:cNvSpPr txBox="1"/>
            <p:nvPr/>
          </p:nvSpPr>
          <p:spPr>
            <a:xfrm>
              <a:off x="1455702" y="1557027"/>
              <a:ext cx="1947369" cy="76944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en-US" sz="1600" dirty="0">
                  <a:solidFill>
                    <a:schemeClr val="bg1"/>
                  </a:solidFill>
                </a:rPr>
                <a:t>Starter Template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en-US" sz="1600" dirty="0">
                  <a:solidFill>
                    <a:schemeClr val="bg1"/>
                  </a:solidFill>
                </a:rPr>
                <a:t>Story Cards</a:t>
              </a:r>
            </a:p>
            <a:p>
              <a:endParaRPr lang="en-GB" kern="600" spc="30" dirty="0" err="1"/>
            </a:p>
          </p:txBody>
        </p: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358E400A-CA92-D544-9963-DC0DE863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238171"/>
            <a:ext cx="10959841" cy="1076155"/>
          </a:xfrm>
        </p:spPr>
        <p:txBody>
          <a:bodyPr/>
          <a:lstStyle/>
          <a:p>
            <a:r>
              <a:rPr lang="en-US" dirty="0">
                <a:latin typeface="Invention" panose="020B0503020008020204" pitchFamily="34" charset="0"/>
              </a:rPr>
              <a:t>Creation Process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Workflow</a:t>
            </a:r>
            <a:endParaRPr lang="en-US" dirty="0">
              <a:latin typeface="Invention" panose="020B0503020008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4DEF5EC-FB1F-5D4C-A5FA-89D709D8CF38}"/>
              </a:ext>
            </a:extLst>
          </p:cNvPr>
          <p:cNvGrpSpPr/>
          <p:nvPr/>
        </p:nvGrpSpPr>
        <p:grpSpPr>
          <a:xfrm>
            <a:off x="7824850" y="1123492"/>
            <a:ext cx="3652602" cy="1420811"/>
            <a:chOff x="619314" y="908050"/>
            <a:chExt cx="3652602" cy="1420811"/>
          </a:xfrm>
        </p:grpSpPr>
        <p:sp>
          <p:nvSpPr>
            <p:cNvPr id="29" name="AutoShape 32">
              <a:extLst>
                <a:ext uri="{FF2B5EF4-FFF2-40B4-BE49-F238E27FC236}">
                  <a16:creationId xmlns:a16="http://schemas.microsoft.com/office/drawing/2014/main" id="{258B4890-011D-654D-A225-58EAADA574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19314" y="908050"/>
              <a:ext cx="3652602" cy="584200"/>
            </a:xfrm>
            <a:prstGeom prst="chevron">
              <a:avLst>
                <a:gd name="adj" fmla="val 34952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182880" anchor="ctr" anchorCtr="1"/>
            <a:lstStyle>
              <a:lvl1pPr>
                <a:lnSpc>
                  <a:spcPct val="106000"/>
                </a:lnSpc>
                <a:spcBef>
                  <a:spcPct val="80000"/>
                </a:spcBef>
                <a:buClr>
                  <a:schemeClr val="tx1"/>
                </a:buClr>
                <a:buFont typeface="Wingdings 2" panose="05020102010507070707" pitchFamily="18" charset="2"/>
                <a:buChar char="¡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06000"/>
                </a:lnSpc>
                <a:spcBef>
                  <a:spcPct val="800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106000"/>
                </a:lnSpc>
                <a:spcBef>
                  <a:spcPct val="4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b="1" dirty="0">
                  <a:solidFill>
                    <a:schemeClr val="bg1"/>
                  </a:solidFill>
                </a:rPr>
                <a:t>Final Material Export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7C9672-61D7-8C43-9B90-A313C8ECBF8B}"/>
                </a:ext>
              </a:extLst>
            </p:cNvPr>
            <p:cNvSpPr txBox="1"/>
            <p:nvPr/>
          </p:nvSpPr>
          <p:spPr>
            <a:xfrm>
              <a:off x="1422130" y="1559420"/>
              <a:ext cx="2107995" cy="76944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en-US" sz="1600" dirty="0">
                  <a:solidFill>
                    <a:schemeClr val="bg1"/>
                  </a:solidFill>
                </a:rPr>
                <a:t>HTML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en-US" sz="1600" dirty="0">
                  <a:solidFill>
                    <a:schemeClr val="bg1"/>
                  </a:solidFill>
                </a:rPr>
                <a:t>PDF</a:t>
              </a:r>
            </a:p>
            <a:p>
              <a:endParaRPr lang="en-GB" kern="600" spc="30" dirty="0" err="1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FF6F31E-ED2D-BF48-9D5F-CBF3C2C5E742}"/>
              </a:ext>
            </a:extLst>
          </p:cNvPr>
          <p:cNvGrpSpPr/>
          <p:nvPr/>
        </p:nvGrpSpPr>
        <p:grpSpPr>
          <a:xfrm>
            <a:off x="1568734" y="2877745"/>
            <a:ext cx="2073169" cy="3664521"/>
            <a:chOff x="1568734" y="2877745"/>
            <a:chExt cx="2073169" cy="3664521"/>
          </a:xfrm>
        </p:grpSpPr>
        <p:pic>
          <p:nvPicPr>
            <p:cNvPr id="34" name="Imagen 2">
              <a:extLst>
                <a:ext uri="{FF2B5EF4-FFF2-40B4-BE49-F238E27FC236}">
                  <a16:creationId xmlns:a16="http://schemas.microsoft.com/office/drawing/2014/main" id="{7E81FBAA-0F66-8445-874A-370D6D0CB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1769" b="-1"/>
            <a:stretch/>
          </p:blipFill>
          <p:spPr>
            <a:xfrm>
              <a:off x="1569084" y="3840424"/>
              <a:ext cx="2072819" cy="2701842"/>
            </a:xfrm>
            <a:prstGeom prst="rect">
              <a:avLst/>
            </a:prstGeom>
          </p:spPr>
        </p:pic>
        <p:pic>
          <p:nvPicPr>
            <p:cNvPr id="40" name="Imagen 2">
              <a:extLst>
                <a:ext uri="{FF2B5EF4-FFF2-40B4-BE49-F238E27FC236}">
                  <a16:creationId xmlns:a16="http://schemas.microsoft.com/office/drawing/2014/main" id="{06D12860-5BEE-784C-8EE9-3A2AF614E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2" b="75137"/>
            <a:stretch/>
          </p:blipFill>
          <p:spPr>
            <a:xfrm>
              <a:off x="1568734" y="2877745"/>
              <a:ext cx="2072819" cy="962679"/>
            </a:xfrm>
            <a:prstGeom prst="rect">
              <a:avLst/>
            </a:prstGeom>
          </p:spPr>
        </p:pic>
      </p:grp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0C9DA00E-CF5A-564F-8E0C-B1C968496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879" y="6433580"/>
            <a:ext cx="372443" cy="289247"/>
          </a:xfrm>
        </p:spPr>
        <p:txBody>
          <a:bodyPr/>
          <a:lstStyle/>
          <a:p>
            <a:fld id="{74D97F68-CC38-3C48-B083-3B4A1457065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7" name="Imagen 5">
            <a:extLst>
              <a:ext uri="{FF2B5EF4-FFF2-40B4-BE49-F238E27FC236}">
                <a16:creationId xmlns:a16="http://schemas.microsoft.com/office/drawing/2014/main" id="{0CEF2C5E-F05A-B448-8AF8-671EEFEFF9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33375" y="2824230"/>
            <a:ext cx="1081592" cy="1069707"/>
          </a:xfrm>
          <a:prstGeom prst="rect">
            <a:avLst/>
          </a:prstGeom>
        </p:spPr>
      </p:pic>
      <p:pic>
        <p:nvPicPr>
          <p:cNvPr id="42" name="Imagen 13">
            <a:extLst>
              <a:ext uri="{FF2B5EF4-FFF2-40B4-BE49-F238E27FC236}">
                <a16:creationId xmlns:a16="http://schemas.microsoft.com/office/drawing/2014/main" id="{09F4B0F0-2394-0A40-9E39-2CB83A1D1E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948137" y="2788550"/>
            <a:ext cx="3896624" cy="19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90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82F4C46-A17E-2A43-80DE-21F08485ABF8}"/>
              </a:ext>
            </a:extLst>
          </p:cNvPr>
          <p:cNvSpPr txBox="1"/>
          <p:nvPr/>
        </p:nvSpPr>
        <p:spPr>
          <a:xfrm>
            <a:off x="7178576" y="-35604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228531">
              <a:defRPr/>
            </a:pPr>
            <a:endParaRPr lang="en-US" sz="1200" dirty="0">
              <a:solidFill>
                <a:prstClr val="black"/>
              </a:solidFill>
              <a:latin typeface="Invention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19438AE-B627-4948-AAF8-904942E5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26" y="337535"/>
            <a:ext cx="8722806" cy="849886"/>
          </a:xfr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GB" dirty="0"/>
              <a:t>In recent times, content has been the </a:t>
            </a:r>
            <a:br>
              <a:rPr lang="en-GB" dirty="0"/>
            </a:br>
            <a:r>
              <a:rPr lang="en-GB" dirty="0"/>
              <a:t>Biggest Challenge &amp; Highest Support Need for markets</a:t>
            </a:r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E4828D02-6997-4965-9777-C5F0BFF04ABC}"/>
              </a:ext>
            </a:extLst>
          </p:cNvPr>
          <p:cNvSpPr/>
          <p:nvPr/>
        </p:nvSpPr>
        <p:spPr>
          <a:xfrm flipH="1">
            <a:off x="3077093" y="2328887"/>
            <a:ext cx="1699134" cy="1054171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11762"/>
              <a:gd name="connsiteY0" fmla="*/ 0 h 979713"/>
              <a:gd name="connsiteX1" fmla="*/ 0 w 1611762"/>
              <a:gd name="connsiteY1" fmla="*/ 979713 h 979713"/>
              <a:gd name="connsiteX2" fmla="*/ 1611709 w 1611762"/>
              <a:gd name="connsiteY2" fmla="*/ 910146 h 979713"/>
              <a:gd name="connsiteX3" fmla="*/ 1603149 w 1611762"/>
              <a:gd name="connsiteY3" fmla="*/ 0 h 979713"/>
              <a:gd name="connsiteX0" fmla="*/ 1581944 w 1611727"/>
              <a:gd name="connsiteY0" fmla="*/ 0 h 979713"/>
              <a:gd name="connsiteX1" fmla="*/ 0 w 1611727"/>
              <a:gd name="connsiteY1" fmla="*/ 979713 h 979713"/>
              <a:gd name="connsiteX2" fmla="*/ 1611709 w 1611727"/>
              <a:gd name="connsiteY2" fmla="*/ 910146 h 979713"/>
              <a:gd name="connsiteX3" fmla="*/ 1581944 w 1611727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2267"/>
              <a:gd name="connsiteY0" fmla="*/ 0 h 979713"/>
              <a:gd name="connsiteX1" fmla="*/ 0 w 1582267"/>
              <a:gd name="connsiteY1" fmla="*/ 979713 h 979713"/>
              <a:gd name="connsiteX2" fmla="*/ 1582022 w 1582267"/>
              <a:gd name="connsiteY2" fmla="*/ 920382 h 979713"/>
              <a:gd name="connsiteX3" fmla="*/ 1581944 w 1582267"/>
              <a:gd name="connsiteY3" fmla="*/ 0 h 979713"/>
              <a:gd name="connsiteX0" fmla="*/ 1581944 w 1582267"/>
              <a:gd name="connsiteY0" fmla="*/ 0 h 972229"/>
              <a:gd name="connsiteX1" fmla="*/ 0 w 1582267"/>
              <a:gd name="connsiteY1" fmla="*/ 972229 h 972229"/>
              <a:gd name="connsiteX2" fmla="*/ 1582022 w 1582267"/>
              <a:gd name="connsiteY2" fmla="*/ 912898 h 972229"/>
              <a:gd name="connsiteX3" fmla="*/ 1581944 w 1582267"/>
              <a:gd name="connsiteY3" fmla="*/ 0 h 972229"/>
              <a:gd name="connsiteX0" fmla="*/ 1577945 w 1582112"/>
              <a:gd name="connsiteY0" fmla="*/ 0 h 974723"/>
              <a:gd name="connsiteX1" fmla="*/ 0 w 1582112"/>
              <a:gd name="connsiteY1" fmla="*/ 974723 h 974723"/>
              <a:gd name="connsiteX2" fmla="*/ 1582022 w 1582112"/>
              <a:gd name="connsiteY2" fmla="*/ 915392 h 974723"/>
              <a:gd name="connsiteX3" fmla="*/ 1577945 w 1582112"/>
              <a:gd name="connsiteY3" fmla="*/ 0 h 974723"/>
              <a:gd name="connsiteX0" fmla="*/ 1575945 w 1582091"/>
              <a:gd name="connsiteY0" fmla="*/ 0 h 969734"/>
              <a:gd name="connsiteX1" fmla="*/ 0 w 1582091"/>
              <a:gd name="connsiteY1" fmla="*/ 969734 h 969734"/>
              <a:gd name="connsiteX2" fmla="*/ 1582022 w 1582091"/>
              <a:gd name="connsiteY2" fmla="*/ 910403 h 969734"/>
              <a:gd name="connsiteX3" fmla="*/ 1575945 w 1582091"/>
              <a:gd name="connsiteY3" fmla="*/ 0 h 969734"/>
              <a:gd name="connsiteX0" fmla="*/ 1575945 w 1582091"/>
              <a:gd name="connsiteY0" fmla="*/ 0 h 972229"/>
              <a:gd name="connsiteX1" fmla="*/ 0 w 1582091"/>
              <a:gd name="connsiteY1" fmla="*/ 972229 h 972229"/>
              <a:gd name="connsiteX2" fmla="*/ 1582022 w 1582091"/>
              <a:gd name="connsiteY2" fmla="*/ 912898 h 972229"/>
              <a:gd name="connsiteX3" fmla="*/ 1575945 w 1582091"/>
              <a:gd name="connsiteY3" fmla="*/ 0 h 972229"/>
              <a:gd name="connsiteX0" fmla="*/ 1575945 w 1582091"/>
              <a:gd name="connsiteY0" fmla="*/ 0 h 974724"/>
              <a:gd name="connsiteX1" fmla="*/ 0 w 1582091"/>
              <a:gd name="connsiteY1" fmla="*/ 974724 h 974724"/>
              <a:gd name="connsiteX2" fmla="*/ 1582022 w 1582091"/>
              <a:gd name="connsiteY2" fmla="*/ 915393 h 974724"/>
              <a:gd name="connsiteX3" fmla="*/ 1575945 w 1582091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0382 h 974724"/>
              <a:gd name="connsiteX3" fmla="*/ 1575945 w 1578155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2875 h 974724"/>
              <a:gd name="connsiteX3" fmla="*/ 1575945 w 1578155"/>
              <a:gd name="connsiteY3" fmla="*/ 0 h 974724"/>
              <a:gd name="connsiteX0" fmla="*/ 1585943 w 1588153"/>
              <a:gd name="connsiteY0" fmla="*/ 0 h 972229"/>
              <a:gd name="connsiteX1" fmla="*/ 0 w 1588153"/>
              <a:gd name="connsiteY1" fmla="*/ 972229 h 972229"/>
              <a:gd name="connsiteX2" fmla="*/ 1588021 w 1588153"/>
              <a:gd name="connsiteY2" fmla="*/ 922875 h 972229"/>
              <a:gd name="connsiteX3" fmla="*/ 1585943 w 1588153"/>
              <a:gd name="connsiteY3" fmla="*/ 0 h 972229"/>
              <a:gd name="connsiteX0" fmla="*/ 1593941 w 1596151"/>
              <a:gd name="connsiteY0" fmla="*/ 0 h 999669"/>
              <a:gd name="connsiteX1" fmla="*/ 0 w 1596151"/>
              <a:gd name="connsiteY1" fmla="*/ 999669 h 999669"/>
              <a:gd name="connsiteX2" fmla="*/ 1596019 w 1596151"/>
              <a:gd name="connsiteY2" fmla="*/ 922875 h 999669"/>
              <a:gd name="connsiteX3" fmla="*/ 1593941 w 1596151"/>
              <a:gd name="connsiteY3" fmla="*/ 0 h 99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6151" h="999669">
                <a:moveTo>
                  <a:pt x="1593941" y="0"/>
                </a:moveTo>
                <a:lnTo>
                  <a:pt x="0" y="999669"/>
                </a:lnTo>
                <a:lnTo>
                  <a:pt x="1596019" y="922875"/>
                </a:lnTo>
                <a:cubicBezTo>
                  <a:pt x="1596900" y="618075"/>
                  <a:pt x="1593060" y="304800"/>
                  <a:pt x="15939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31">
              <a:defRPr/>
            </a:pPr>
            <a:endParaRPr lang="ko-KR" altLang="en-US" sz="2698" dirty="0">
              <a:solidFill>
                <a:prstClr val="white"/>
              </a:solidFill>
              <a:latin typeface="Invention"/>
            </a:endParaRPr>
          </a:p>
        </p:txBody>
      </p:sp>
      <p:sp>
        <p:nvSpPr>
          <p:cNvPr id="41" name="Freeform 59">
            <a:extLst>
              <a:ext uri="{FF2B5EF4-FFF2-40B4-BE49-F238E27FC236}">
                <a16:creationId xmlns:a16="http://schemas.microsoft.com/office/drawing/2014/main" id="{1309D533-6380-45A6-AC79-4A4CAF642622}"/>
              </a:ext>
            </a:extLst>
          </p:cNvPr>
          <p:cNvSpPr/>
          <p:nvPr/>
        </p:nvSpPr>
        <p:spPr>
          <a:xfrm flipH="1" flipV="1">
            <a:off x="3090873" y="3474942"/>
            <a:ext cx="1685354" cy="934055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06525"/>
              <a:gd name="connsiteY0" fmla="*/ 0 h 979713"/>
              <a:gd name="connsiteX1" fmla="*/ 0 w 1606525"/>
              <a:gd name="connsiteY1" fmla="*/ 979713 h 979713"/>
              <a:gd name="connsiteX2" fmla="*/ 1606422 w 1606525"/>
              <a:gd name="connsiteY2" fmla="*/ 910146 h 979713"/>
              <a:gd name="connsiteX3" fmla="*/ 1603149 w 1606525"/>
              <a:gd name="connsiteY3" fmla="*/ 0 h 979713"/>
              <a:gd name="connsiteX0" fmla="*/ 1603149 w 1603149"/>
              <a:gd name="connsiteY0" fmla="*/ 0 h 979713"/>
              <a:gd name="connsiteX1" fmla="*/ 0 w 1603149"/>
              <a:gd name="connsiteY1" fmla="*/ 979713 h 979713"/>
              <a:gd name="connsiteX2" fmla="*/ 1601135 w 1603149"/>
              <a:gd name="connsiteY2" fmla="*/ 914399 h 979713"/>
              <a:gd name="connsiteX3" fmla="*/ 1603149 w 1603149"/>
              <a:gd name="connsiteY3" fmla="*/ 0 h 979713"/>
              <a:gd name="connsiteX0" fmla="*/ 1608435 w 1608435"/>
              <a:gd name="connsiteY0" fmla="*/ 0 h 988219"/>
              <a:gd name="connsiteX1" fmla="*/ 0 w 1608435"/>
              <a:gd name="connsiteY1" fmla="*/ 988219 h 988219"/>
              <a:gd name="connsiteX2" fmla="*/ 1601135 w 1608435"/>
              <a:gd name="connsiteY2" fmla="*/ 922905 h 988219"/>
              <a:gd name="connsiteX3" fmla="*/ 1608435 w 1608435"/>
              <a:gd name="connsiteY3" fmla="*/ 0 h 988219"/>
              <a:gd name="connsiteX0" fmla="*/ 1591471 w 1601183"/>
              <a:gd name="connsiteY0" fmla="*/ 0 h 991631"/>
              <a:gd name="connsiteX1" fmla="*/ 0 w 1601183"/>
              <a:gd name="connsiteY1" fmla="*/ 991631 h 991631"/>
              <a:gd name="connsiteX2" fmla="*/ 1601135 w 1601183"/>
              <a:gd name="connsiteY2" fmla="*/ 926317 h 991631"/>
              <a:gd name="connsiteX3" fmla="*/ 1591471 w 1601183"/>
              <a:gd name="connsiteY3" fmla="*/ 0 h 991631"/>
              <a:gd name="connsiteX0" fmla="*/ 1587230 w 1601171"/>
              <a:gd name="connsiteY0" fmla="*/ 0 h 991631"/>
              <a:gd name="connsiteX1" fmla="*/ 0 w 1601171"/>
              <a:gd name="connsiteY1" fmla="*/ 991631 h 991631"/>
              <a:gd name="connsiteX2" fmla="*/ 1601135 w 1601171"/>
              <a:gd name="connsiteY2" fmla="*/ 926317 h 991631"/>
              <a:gd name="connsiteX3" fmla="*/ 1587230 w 1601171"/>
              <a:gd name="connsiteY3" fmla="*/ 0 h 991631"/>
              <a:gd name="connsiteX0" fmla="*/ 1587230 w 1601170"/>
              <a:gd name="connsiteY0" fmla="*/ 0 h 988219"/>
              <a:gd name="connsiteX1" fmla="*/ 0 w 1601170"/>
              <a:gd name="connsiteY1" fmla="*/ 988219 h 988219"/>
              <a:gd name="connsiteX2" fmla="*/ 1601135 w 1601170"/>
              <a:gd name="connsiteY2" fmla="*/ 922905 h 988219"/>
              <a:gd name="connsiteX3" fmla="*/ 1587230 w 1601170"/>
              <a:gd name="connsiteY3" fmla="*/ 0 h 988219"/>
              <a:gd name="connsiteX0" fmla="*/ 1587230 w 1601170"/>
              <a:gd name="connsiteY0" fmla="*/ 0 h 991631"/>
              <a:gd name="connsiteX1" fmla="*/ 0 w 1601170"/>
              <a:gd name="connsiteY1" fmla="*/ 991631 h 991631"/>
              <a:gd name="connsiteX2" fmla="*/ 1601135 w 1601170"/>
              <a:gd name="connsiteY2" fmla="*/ 926317 h 991631"/>
              <a:gd name="connsiteX3" fmla="*/ 1587230 w 1601170"/>
              <a:gd name="connsiteY3" fmla="*/ 0 h 991631"/>
              <a:gd name="connsiteX0" fmla="*/ 1589240 w 1603180"/>
              <a:gd name="connsiteY0" fmla="*/ 0 h 949187"/>
              <a:gd name="connsiteX1" fmla="*/ 0 w 1603180"/>
              <a:gd name="connsiteY1" fmla="*/ 949187 h 949187"/>
              <a:gd name="connsiteX2" fmla="*/ 1603145 w 1603180"/>
              <a:gd name="connsiteY2" fmla="*/ 926317 h 949187"/>
              <a:gd name="connsiteX3" fmla="*/ 1589240 w 1603180"/>
              <a:gd name="connsiteY3" fmla="*/ 0 h 949187"/>
              <a:gd name="connsiteX0" fmla="*/ 1589240 w 1603180"/>
              <a:gd name="connsiteY0" fmla="*/ 0 h 954181"/>
              <a:gd name="connsiteX1" fmla="*/ 0 w 1603180"/>
              <a:gd name="connsiteY1" fmla="*/ 954181 h 954181"/>
              <a:gd name="connsiteX2" fmla="*/ 1603145 w 1603180"/>
              <a:gd name="connsiteY2" fmla="*/ 926317 h 954181"/>
              <a:gd name="connsiteX3" fmla="*/ 1589240 w 1603180"/>
              <a:gd name="connsiteY3" fmla="*/ 0 h 954181"/>
              <a:gd name="connsiteX0" fmla="*/ 1591249 w 1605189"/>
              <a:gd name="connsiteY0" fmla="*/ 0 h 956677"/>
              <a:gd name="connsiteX1" fmla="*/ 0 w 1605189"/>
              <a:gd name="connsiteY1" fmla="*/ 956677 h 956677"/>
              <a:gd name="connsiteX2" fmla="*/ 1605154 w 1605189"/>
              <a:gd name="connsiteY2" fmla="*/ 926317 h 956677"/>
              <a:gd name="connsiteX3" fmla="*/ 1591249 w 1605189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2812 h 956677"/>
              <a:gd name="connsiteX3" fmla="*/ 1591249 w 1601181"/>
              <a:gd name="connsiteY3" fmla="*/ 0 h 956677"/>
              <a:gd name="connsiteX0" fmla="*/ 1591249 w 1607194"/>
              <a:gd name="connsiteY0" fmla="*/ 0 h 956677"/>
              <a:gd name="connsiteX1" fmla="*/ 0 w 1607194"/>
              <a:gd name="connsiteY1" fmla="*/ 956677 h 956677"/>
              <a:gd name="connsiteX2" fmla="*/ 1607163 w 1607194"/>
              <a:gd name="connsiteY2" fmla="*/ 892812 h 956677"/>
              <a:gd name="connsiteX3" fmla="*/ 1591249 w 1607194"/>
              <a:gd name="connsiteY3" fmla="*/ 0 h 956677"/>
              <a:gd name="connsiteX0" fmla="*/ 1591249 w 1603184"/>
              <a:gd name="connsiteY0" fmla="*/ 0 h 956677"/>
              <a:gd name="connsiteX1" fmla="*/ 0 w 1603184"/>
              <a:gd name="connsiteY1" fmla="*/ 956677 h 956677"/>
              <a:gd name="connsiteX2" fmla="*/ 1603144 w 1603184"/>
              <a:gd name="connsiteY2" fmla="*/ 890420 h 956677"/>
              <a:gd name="connsiteX3" fmla="*/ 1591249 w 1603184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0420 h 956677"/>
              <a:gd name="connsiteX3" fmla="*/ 1591249 w 1601181"/>
              <a:gd name="connsiteY3" fmla="*/ 0 h 956677"/>
              <a:gd name="connsiteX0" fmla="*/ 1591249 w 1597184"/>
              <a:gd name="connsiteY0" fmla="*/ 0 h 956677"/>
              <a:gd name="connsiteX1" fmla="*/ 0 w 1597184"/>
              <a:gd name="connsiteY1" fmla="*/ 956677 h 956677"/>
              <a:gd name="connsiteX2" fmla="*/ 1597114 w 1597184"/>
              <a:gd name="connsiteY2" fmla="*/ 890420 h 956677"/>
              <a:gd name="connsiteX3" fmla="*/ 1591249 w 1597184"/>
              <a:gd name="connsiteY3" fmla="*/ 0 h 956677"/>
              <a:gd name="connsiteX0" fmla="*/ 1593652 w 1597214"/>
              <a:gd name="connsiteY0" fmla="*/ 0 h 956677"/>
              <a:gd name="connsiteX1" fmla="*/ 0 w 1597214"/>
              <a:gd name="connsiteY1" fmla="*/ 956677 h 956677"/>
              <a:gd name="connsiteX2" fmla="*/ 1597114 w 1597214"/>
              <a:gd name="connsiteY2" fmla="*/ 890420 h 956677"/>
              <a:gd name="connsiteX3" fmla="*/ 1593652 w 1597214"/>
              <a:gd name="connsiteY3" fmla="*/ 0 h 95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7214" h="956677">
                <a:moveTo>
                  <a:pt x="1593652" y="0"/>
                </a:moveTo>
                <a:lnTo>
                  <a:pt x="0" y="956677"/>
                </a:lnTo>
                <a:lnTo>
                  <a:pt x="1597114" y="890420"/>
                </a:lnTo>
                <a:cubicBezTo>
                  <a:pt x="1597995" y="585620"/>
                  <a:pt x="1592771" y="304800"/>
                  <a:pt x="15936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31">
              <a:defRPr/>
            </a:pPr>
            <a:endParaRPr lang="ko-KR" altLang="en-US" sz="2698" dirty="0">
              <a:solidFill>
                <a:prstClr val="white"/>
              </a:solidFill>
              <a:latin typeface="Invention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7E35B38-330F-49CB-B018-BDB029E38588}"/>
              </a:ext>
            </a:extLst>
          </p:cNvPr>
          <p:cNvSpPr/>
          <p:nvPr/>
        </p:nvSpPr>
        <p:spPr>
          <a:xfrm>
            <a:off x="2029435" y="2328886"/>
            <a:ext cx="928016" cy="890995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4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31">
              <a:defRPr/>
            </a:pPr>
            <a:endParaRPr lang="ko-KR" altLang="en-US" sz="2698" dirty="0">
              <a:solidFill>
                <a:prstClr val="white"/>
              </a:solidFill>
              <a:latin typeface="Invention"/>
              <a:cs typeface="Arial" pitchFamily="34" charset="0"/>
            </a:endParaRPr>
          </a:p>
        </p:txBody>
      </p:sp>
      <p:pic>
        <p:nvPicPr>
          <p:cNvPr id="108" name="Graphic 107" descr="Circles with lines">
            <a:extLst>
              <a:ext uri="{FF2B5EF4-FFF2-40B4-BE49-F238E27FC236}">
                <a16:creationId xmlns:a16="http://schemas.microsoft.com/office/drawing/2014/main" id="{DD48DE03-080D-4FF7-9988-8E81BAB5C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9078" y="2455966"/>
            <a:ext cx="688730" cy="66363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1B71907-1A6F-47E4-B64D-8FBD872E403E}"/>
              </a:ext>
            </a:extLst>
          </p:cNvPr>
          <p:cNvSpPr/>
          <p:nvPr/>
        </p:nvSpPr>
        <p:spPr>
          <a:xfrm>
            <a:off x="2029435" y="3474943"/>
            <a:ext cx="928016" cy="890995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31">
              <a:defRPr/>
            </a:pPr>
            <a:endParaRPr lang="ko-KR" altLang="en-US" sz="2698" dirty="0">
              <a:solidFill>
                <a:prstClr val="white"/>
              </a:solidFill>
              <a:latin typeface="Invention"/>
              <a:cs typeface="Arial" pitchFamily="34" charset="0"/>
            </a:endParaRPr>
          </a:p>
        </p:txBody>
      </p:sp>
      <p:pic>
        <p:nvPicPr>
          <p:cNvPr id="111" name="Graphic 110" descr="Target">
            <a:extLst>
              <a:ext uri="{FF2B5EF4-FFF2-40B4-BE49-F238E27FC236}">
                <a16:creationId xmlns:a16="http://schemas.microsoft.com/office/drawing/2014/main" id="{02F8DECB-0ADE-4F51-A3F5-26015D0B3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0368" y="3550046"/>
            <a:ext cx="786147" cy="74078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C372ED6-8712-4BF8-BB7A-570FD3578544}"/>
              </a:ext>
            </a:extLst>
          </p:cNvPr>
          <p:cNvSpPr/>
          <p:nvPr/>
        </p:nvSpPr>
        <p:spPr>
          <a:xfrm>
            <a:off x="2029435" y="4578770"/>
            <a:ext cx="928016" cy="890995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31">
              <a:defRPr/>
            </a:pPr>
            <a:endParaRPr lang="ko-KR" altLang="en-US" sz="2698">
              <a:solidFill>
                <a:prstClr val="white"/>
              </a:solidFill>
              <a:latin typeface="Invention"/>
              <a:cs typeface="Arial" pitchFamily="34" charset="0"/>
            </a:endParaRPr>
          </a:p>
        </p:txBody>
      </p:sp>
      <p:pic>
        <p:nvPicPr>
          <p:cNvPr id="4" name="Graphic 3" descr="Recycle sign">
            <a:extLst>
              <a:ext uri="{FF2B5EF4-FFF2-40B4-BE49-F238E27FC236}">
                <a16:creationId xmlns:a16="http://schemas.microsoft.com/office/drawing/2014/main" id="{DC5CC883-4653-4A32-9972-EC5C483AA6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92954" y="4767459"/>
            <a:ext cx="600976" cy="600976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64D37D1C-D4AB-40DE-9572-9C321CC40D41}"/>
              </a:ext>
            </a:extLst>
          </p:cNvPr>
          <p:cNvSpPr txBox="1"/>
          <p:nvPr/>
        </p:nvSpPr>
        <p:spPr>
          <a:xfrm>
            <a:off x="-306808" y="2513843"/>
            <a:ext cx="2206803" cy="3076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457063">
              <a:defRPr/>
            </a:pPr>
            <a:r>
              <a:rPr lang="en-GB" sz="1999" b="1" dirty="0">
                <a:solidFill>
                  <a:prstClr val="black">
                    <a:lumMod val="75000"/>
                    <a:lumOff val="25000"/>
                  </a:prstClr>
                </a:solidFill>
                <a:latin typeface="Invention Light"/>
              </a:rPr>
              <a:t>Omnichannel</a:t>
            </a:r>
            <a:endParaRPr lang="en-GB" sz="500" b="1" dirty="0">
              <a:solidFill>
                <a:prstClr val="black">
                  <a:lumMod val="75000"/>
                  <a:lumOff val="25000"/>
                </a:prstClr>
              </a:solidFill>
              <a:latin typeface="Invention Light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FD00B90-8493-4D52-ADCA-D2AB9867CE55}"/>
              </a:ext>
            </a:extLst>
          </p:cNvPr>
          <p:cNvSpPr txBox="1"/>
          <p:nvPr/>
        </p:nvSpPr>
        <p:spPr>
          <a:xfrm>
            <a:off x="-107611" y="3753092"/>
            <a:ext cx="1976155" cy="3076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457063">
              <a:defRPr/>
            </a:pPr>
            <a:r>
              <a:rPr lang="en-GB" sz="1999" b="1" dirty="0">
                <a:solidFill>
                  <a:srgbClr val="6ECEB2">
                    <a:lumMod val="50000"/>
                  </a:srgbClr>
                </a:solidFill>
                <a:latin typeface="Invention Light"/>
              </a:rPr>
              <a:t>Personalization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661A4F0-2657-4CCE-9D0E-62839D912454}"/>
              </a:ext>
            </a:extLst>
          </p:cNvPr>
          <p:cNvSpPr txBox="1"/>
          <p:nvPr/>
        </p:nvSpPr>
        <p:spPr>
          <a:xfrm>
            <a:off x="-77343" y="4867804"/>
            <a:ext cx="1927031" cy="3076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457063">
              <a:defRPr/>
            </a:pPr>
            <a:r>
              <a:rPr lang="en-GB" sz="1999" b="1" dirty="0">
                <a:solidFill>
                  <a:srgbClr val="6ECEB2">
                    <a:lumMod val="75000"/>
                  </a:srgbClr>
                </a:solidFill>
                <a:latin typeface="Invention Light"/>
              </a:rPr>
              <a:t>Agile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3B14157-5A94-41A7-A373-CBDD16388C64}"/>
              </a:ext>
            </a:extLst>
          </p:cNvPr>
          <p:cNvSpPr txBox="1"/>
          <p:nvPr/>
        </p:nvSpPr>
        <p:spPr>
          <a:xfrm>
            <a:off x="4886481" y="2606054"/>
            <a:ext cx="3669659" cy="24308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285664" indent="-285664" defTabSz="457063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r>
              <a:rPr lang="en-US" sz="1300" dirty="0">
                <a:solidFill>
                  <a:prstClr val="black"/>
                </a:solidFill>
                <a:latin typeface="Invention Light"/>
              </a:rPr>
              <a:t>Increase in volume of assets                     (estimated email volume in 2020                          ~ 20% over 2019)</a:t>
            </a:r>
          </a:p>
          <a:p>
            <a:pPr marL="285664" indent="-285664" defTabSz="457063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endParaRPr lang="en-US" sz="1300" dirty="0">
              <a:solidFill>
                <a:prstClr val="black"/>
              </a:solidFill>
              <a:latin typeface="Invention Light"/>
            </a:endParaRPr>
          </a:p>
          <a:p>
            <a:pPr marL="285664" indent="-285664" defTabSz="457063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r>
              <a:rPr lang="en-US" sz="1300" dirty="0">
                <a:solidFill>
                  <a:prstClr val="black"/>
                </a:solidFill>
                <a:latin typeface="Invention Light"/>
              </a:rPr>
              <a:t>Significantly high development &amp; review time</a:t>
            </a:r>
          </a:p>
          <a:p>
            <a:pPr marL="285664" indent="-285664" defTabSz="457063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endParaRPr lang="en-US" sz="1300" dirty="0">
              <a:solidFill>
                <a:prstClr val="black"/>
              </a:solidFill>
              <a:latin typeface="Invention Light"/>
            </a:endParaRPr>
          </a:p>
          <a:p>
            <a:pPr marL="285664" indent="-285664" defTabSz="457063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r>
              <a:rPr lang="en-US" sz="1300" dirty="0">
                <a:solidFill>
                  <a:prstClr val="black"/>
                </a:solidFill>
                <a:latin typeface="Invention Light"/>
              </a:rPr>
              <a:t>Pressure on limited Marketing &amp; MLR resources (in AP study, 53% Marketers spend &gt;30% of their time for E2E process)</a:t>
            </a:r>
          </a:p>
          <a:p>
            <a:pPr marL="285664" indent="-285664" defTabSz="457063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endParaRPr lang="en-US" sz="1300" dirty="0">
              <a:solidFill>
                <a:prstClr val="black"/>
              </a:solidFill>
              <a:latin typeface="Invention Light"/>
            </a:endParaRPr>
          </a:p>
          <a:p>
            <a:pPr marL="285664" indent="-285664" defTabSz="457063"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r>
              <a:rPr lang="en-US" sz="1300" dirty="0">
                <a:solidFill>
                  <a:prstClr val="black"/>
                </a:solidFill>
                <a:latin typeface="Invention Light"/>
              </a:rPr>
              <a:t>Increase in Digital Publishing cost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CFF156-18D1-46FC-A5A7-578AD7DC3055}"/>
              </a:ext>
            </a:extLst>
          </p:cNvPr>
          <p:cNvGrpSpPr/>
          <p:nvPr/>
        </p:nvGrpSpPr>
        <p:grpSpPr>
          <a:xfrm>
            <a:off x="8629155" y="2398280"/>
            <a:ext cx="3501455" cy="3982220"/>
            <a:chOff x="8631403" y="2398011"/>
            <a:chExt cx="3502367" cy="3983257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5B155FF0-E4F8-404A-AACE-176406B942A7}"/>
                </a:ext>
              </a:extLst>
            </p:cNvPr>
            <p:cNvSpPr txBox="1"/>
            <p:nvPr/>
          </p:nvSpPr>
          <p:spPr>
            <a:xfrm>
              <a:off x="9167740" y="3207944"/>
              <a:ext cx="2856402" cy="221599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457063">
                <a:defRPr/>
              </a:pPr>
              <a:r>
                <a:rPr lang="en-US" sz="1799" b="1" dirty="0">
                  <a:solidFill>
                    <a:srgbClr val="661F3A"/>
                  </a:solidFill>
                  <a:latin typeface="Invention Light"/>
                </a:rPr>
                <a:t>Aid in quicker creation?</a:t>
              </a:r>
            </a:p>
            <a:p>
              <a:pPr defTabSz="457063">
                <a:defRPr/>
              </a:pPr>
              <a:endParaRPr lang="en-US" sz="1799" b="1" dirty="0">
                <a:solidFill>
                  <a:srgbClr val="661F3A"/>
                </a:solidFill>
                <a:latin typeface="Invention Light"/>
              </a:endParaRPr>
            </a:p>
            <a:p>
              <a:pPr defTabSz="457063">
                <a:defRPr/>
              </a:pPr>
              <a:endParaRPr lang="en-US" sz="1799" b="1" dirty="0">
                <a:solidFill>
                  <a:srgbClr val="661F3A"/>
                </a:solidFill>
                <a:latin typeface="Invention Light"/>
              </a:endParaRPr>
            </a:p>
            <a:p>
              <a:pPr defTabSz="457063">
                <a:defRPr/>
              </a:pPr>
              <a:r>
                <a:rPr lang="en-US" sz="1799" b="1" dirty="0">
                  <a:solidFill>
                    <a:srgbClr val="661F3A"/>
                  </a:solidFill>
                  <a:latin typeface="Invention Light"/>
                </a:rPr>
                <a:t>Facilitates faster approval?</a:t>
              </a:r>
            </a:p>
            <a:p>
              <a:pPr defTabSz="457063">
                <a:defRPr/>
              </a:pPr>
              <a:endParaRPr lang="en-US" sz="1799" b="1" dirty="0">
                <a:solidFill>
                  <a:srgbClr val="661F3A"/>
                </a:solidFill>
                <a:latin typeface="Invention Light"/>
              </a:endParaRPr>
            </a:p>
            <a:p>
              <a:pPr defTabSz="457063">
                <a:defRPr/>
              </a:pPr>
              <a:endParaRPr lang="en-US" sz="1799" b="1" dirty="0">
                <a:solidFill>
                  <a:srgbClr val="661F3A"/>
                </a:solidFill>
                <a:latin typeface="Invention Light"/>
              </a:endParaRPr>
            </a:p>
            <a:p>
              <a:pPr defTabSz="457063">
                <a:defRPr/>
              </a:pPr>
              <a:r>
                <a:rPr lang="en-US" sz="1799" b="1" dirty="0">
                  <a:solidFill>
                    <a:srgbClr val="661F3A"/>
                  </a:solidFill>
                  <a:latin typeface="Invention Light"/>
                </a:rPr>
                <a:t>Help reduce cost?</a:t>
              </a:r>
              <a:endParaRPr lang="en-US" sz="1799" b="1" dirty="0">
                <a:solidFill>
                  <a:srgbClr val="661F3A"/>
                </a:solidFill>
                <a:latin typeface="Invention"/>
              </a:endParaRPr>
            </a:p>
            <a:p>
              <a:pPr defTabSz="457063">
                <a:defRPr/>
              </a:pPr>
              <a:endParaRPr lang="en-US" sz="1799" b="1" dirty="0">
                <a:solidFill>
                  <a:srgbClr val="661F3A"/>
                </a:solidFill>
                <a:latin typeface="Invention Ligh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D1C403F-0BD9-4887-A9E9-C50D4B7F0D37}"/>
                </a:ext>
              </a:extLst>
            </p:cNvPr>
            <p:cNvCxnSpPr/>
            <p:nvPr/>
          </p:nvCxnSpPr>
          <p:spPr>
            <a:xfrm>
              <a:off x="8655083" y="2398011"/>
              <a:ext cx="0" cy="2913228"/>
            </a:xfrm>
            <a:prstGeom prst="line">
              <a:avLst/>
            </a:prstGeom>
            <a:ln w="3810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2F875A1-3E6A-49AE-AE72-19E9E6CD3636}"/>
                </a:ext>
              </a:extLst>
            </p:cNvPr>
            <p:cNvSpPr txBox="1"/>
            <p:nvPr/>
          </p:nvSpPr>
          <p:spPr>
            <a:xfrm>
              <a:off x="8631403" y="2525372"/>
              <a:ext cx="3502367" cy="296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228531">
                <a:defRPr/>
              </a:pPr>
              <a:r>
                <a:rPr lang="en-US" sz="1600" u="sng" dirty="0">
                  <a:solidFill>
                    <a:srgbClr val="002060"/>
                  </a:solidFill>
                  <a:latin typeface="Invention"/>
                </a:rPr>
                <a:t>What if we had a tool which</a:t>
              </a:r>
            </a:p>
          </p:txBody>
        </p:sp>
        <p:grpSp>
          <p:nvGrpSpPr>
            <p:cNvPr id="23" name="Grupo 19">
              <a:extLst>
                <a:ext uri="{FF2B5EF4-FFF2-40B4-BE49-F238E27FC236}">
                  <a16:creationId xmlns:a16="http://schemas.microsoft.com/office/drawing/2014/main" id="{BE5189A5-0864-4D05-A06B-70ADE8915E7C}"/>
                </a:ext>
              </a:extLst>
            </p:cNvPr>
            <p:cNvGrpSpPr/>
            <p:nvPr/>
          </p:nvGrpSpPr>
          <p:grpSpPr>
            <a:xfrm>
              <a:off x="9744745" y="5380230"/>
              <a:ext cx="1012297" cy="1001038"/>
              <a:chOff x="7668143" y="1633079"/>
              <a:chExt cx="925236" cy="994172"/>
            </a:xfrm>
          </p:grpSpPr>
          <p:pic>
            <p:nvPicPr>
              <p:cNvPr id="24" name="Picture 42">
                <a:extLst>
                  <a:ext uri="{FF2B5EF4-FFF2-40B4-BE49-F238E27FC236}">
                    <a16:creationId xmlns:a16="http://schemas.microsoft.com/office/drawing/2014/main" id="{26E50BC5-253E-4EB5-AA67-6D2FDE1AA0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9AA5B2"/>
                  </a:clrFrom>
                  <a:clrTo>
                    <a:srgbClr val="9AA5B2">
                      <a:alpha val="0"/>
                    </a:srgbClr>
                  </a:clrTo>
                </a:clrChange>
              </a:blip>
              <a:srcRect l="10263" t="11765" r="8979" b="6128"/>
              <a:stretch/>
            </p:blipFill>
            <p:spPr>
              <a:xfrm>
                <a:off x="7761882" y="1737701"/>
                <a:ext cx="737758" cy="797923"/>
              </a:xfrm>
              <a:prstGeom prst="ellipse">
                <a:avLst/>
              </a:prstGeom>
            </p:spPr>
          </p:pic>
          <p:sp>
            <p:nvSpPr>
              <p:cNvPr id="25" name="Elipse 14">
                <a:extLst>
                  <a:ext uri="{FF2B5EF4-FFF2-40B4-BE49-F238E27FC236}">
                    <a16:creationId xmlns:a16="http://schemas.microsoft.com/office/drawing/2014/main" id="{C1EBDDDA-C85A-4AB4-9A03-CA1E0E8542DD}"/>
                  </a:ext>
                </a:extLst>
              </p:cNvPr>
              <p:cNvSpPr/>
              <p:nvPr/>
            </p:nvSpPr>
            <p:spPr>
              <a:xfrm>
                <a:off x="7668143" y="1633079"/>
                <a:ext cx="925236" cy="99417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28531">
                  <a:defRPr/>
                </a:pPr>
                <a:endParaRPr lang="es-ES" sz="1200" dirty="0">
                  <a:solidFill>
                    <a:prstClr val="white"/>
                  </a:solidFill>
                  <a:latin typeface="Invention"/>
                </a:endParaRPr>
              </a:p>
            </p:txBody>
          </p:sp>
        </p:grpSp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id="{CAD631E0-901B-4CC2-AE5D-4C4F7977F0CC}"/>
              </a:ext>
            </a:extLst>
          </p:cNvPr>
          <p:cNvSpPr/>
          <p:nvPr/>
        </p:nvSpPr>
        <p:spPr>
          <a:xfrm flipH="1" flipV="1">
            <a:off x="3090869" y="3610746"/>
            <a:ext cx="1685356" cy="1874296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600197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600197 w 1654629"/>
              <a:gd name="connsiteY3" fmla="*/ 0 h 2002971"/>
              <a:gd name="connsiteX0" fmla="*/ 1605484 w 1654629"/>
              <a:gd name="connsiteY0" fmla="*/ 0 h 2007224"/>
              <a:gd name="connsiteX1" fmla="*/ 0 w 1654629"/>
              <a:gd name="connsiteY1" fmla="*/ 2007224 h 2007224"/>
              <a:gd name="connsiteX2" fmla="*/ 1654629 w 1654629"/>
              <a:gd name="connsiteY2" fmla="*/ 853338 h 2007224"/>
              <a:gd name="connsiteX3" fmla="*/ 1605484 w 1654629"/>
              <a:gd name="connsiteY3" fmla="*/ 0 h 2007224"/>
              <a:gd name="connsiteX0" fmla="*/ 1605484 w 1612337"/>
              <a:gd name="connsiteY0" fmla="*/ 0 h 2007224"/>
              <a:gd name="connsiteX1" fmla="*/ 0 w 1612337"/>
              <a:gd name="connsiteY1" fmla="*/ 2007224 h 2007224"/>
              <a:gd name="connsiteX2" fmla="*/ 1612337 w 1612337"/>
              <a:gd name="connsiteY2" fmla="*/ 870350 h 2007224"/>
              <a:gd name="connsiteX3" fmla="*/ 1605484 w 1612337"/>
              <a:gd name="connsiteY3" fmla="*/ 0 h 200722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04470 h 2041344"/>
              <a:gd name="connsiteX3" fmla="*/ 1605484 w 1612337"/>
              <a:gd name="connsiteY3" fmla="*/ 0 h 204134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11293 h 2041344"/>
              <a:gd name="connsiteX3" fmla="*/ 1605484 w 1612337"/>
              <a:gd name="connsiteY3" fmla="*/ 0 h 2041344"/>
              <a:gd name="connsiteX0" fmla="*/ 1613967 w 1614481"/>
              <a:gd name="connsiteY0" fmla="*/ 0 h 2051579"/>
              <a:gd name="connsiteX1" fmla="*/ 0 w 1614481"/>
              <a:gd name="connsiteY1" fmla="*/ 2051579 h 2051579"/>
              <a:gd name="connsiteX2" fmla="*/ 1612337 w 1614481"/>
              <a:gd name="connsiteY2" fmla="*/ 921528 h 2051579"/>
              <a:gd name="connsiteX3" fmla="*/ 1613967 w 1614481"/>
              <a:gd name="connsiteY3" fmla="*/ 0 h 2051579"/>
              <a:gd name="connsiteX0" fmla="*/ 1597003 w 1612337"/>
              <a:gd name="connsiteY0" fmla="*/ 0 h 2048168"/>
              <a:gd name="connsiteX1" fmla="*/ 0 w 1612337"/>
              <a:gd name="connsiteY1" fmla="*/ 2048168 h 2048168"/>
              <a:gd name="connsiteX2" fmla="*/ 1612337 w 1612337"/>
              <a:gd name="connsiteY2" fmla="*/ 918117 h 2048168"/>
              <a:gd name="connsiteX3" fmla="*/ 1597003 w 1612337"/>
              <a:gd name="connsiteY3" fmla="*/ 0 h 2048168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3352 h 2043403"/>
              <a:gd name="connsiteX3" fmla="*/ 1600839 w 1612337"/>
              <a:gd name="connsiteY3" fmla="*/ 0 h 2043403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5735 h 2043403"/>
              <a:gd name="connsiteX3" fmla="*/ 1600839 w 1612337"/>
              <a:gd name="connsiteY3" fmla="*/ 0 h 2043403"/>
              <a:gd name="connsiteX0" fmla="*/ 1598829 w 1610327"/>
              <a:gd name="connsiteY0" fmla="*/ 0 h 2068370"/>
              <a:gd name="connsiteX1" fmla="*/ 0 w 1610327"/>
              <a:gd name="connsiteY1" fmla="*/ 2068370 h 2068370"/>
              <a:gd name="connsiteX2" fmla="*/ 1610327 w 1610327"/>
              <a:gd name="connsiteY2" fmla="*/ 915735 h 2068370"/>
              <a:gd name="connsiteX3" fmla="*/ 1598829 w 1610327"/>
              <a:gd name="connsiteY3" fmla="*/ 0 h 206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327" h="2068370">
                <a:moveTo>
                  <a:pt x="1598829" y="0"/>
                </a:moveTo>
                <a:lnTo>
                  <a:pt x="0" y="2068370"/>
                </a:lnTo>
                <a:lnTo>
                  <a:pt x="1610327" y="915735"/>
                </a:lnTo>
                <a:cubicBezTo>
                  <a:pt x="1608043" y="625618"/>
                  <a:pt x="1601113" y="290117"/>
                  <a:pt x="1598829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31">
              <a:defRPr/>
            </a:pPr>
            <a:endParaRPr lang="ko-KR" altLang="en-US" sz="2698" dirty="0">
              <a:solidFill>
                <a:prstClr val="white"/>
              </a:solidFill>
              <a:latin typeface="Invention"/>
            </a:endParaRPr>
          </a:p>
        </p:txBody>
      </p:sp>
    </p:spTree>
    <p:extLst>
      <p:ext uri="{BB962C8B-B14F-4D97-AF65-F5344CB8AC3E}">
        <p14:creationId xmlns:p14="http://schemas.microsoft.com/office/powerpoint/2010/main" val="1532471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5369E888-2AFD-DB4D-B9D4-37A2EB4876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56549" y="1032985"/>
            <a:ext cx="6545412" cy="3502114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1C0922EB-3FBC-FD49-8094-E2B5C99F2E1A}"/>
              </a:ext>
            </a:extLst>
          </p:cNvPr>
          <p:cNvSpPr txBox="1">
            <a:spLocks/>
          </p:cNvSpPr>
          <p:nvPr/>
        </p:nvSpPr>
        <p:spPr>
          <a:xfrm>
            <a:off x="333375" y="238171"/>
            <a:ext cx="10959841" cy="761195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600" spc="5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>
                <a:latin typeface="Invention" panose="020B0503020008020204" pitchFamily="34" charset="0"/>
              </a:rPr>
              <a:t>Working With Assembler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Copying a Starter Project</a:t>
            </a:r>
            <a:endParaRPr lang="en-US" dirty="0">
              <a:latin typeface="Invention" panose="020B0503020008020204" pitchFamily="34" charset="0"/>
            </a:endParaRPr>
          </a:p>
        </p:txBody>
      </p:sp>
      <p:sp>
        <p:nvSpPr>
          <p:cNvPr id="56" name="Slide Number Placeholder 3">
            <a:extLst>
              <a:ext uri="{FF2B5EF4-FFF2-40B4-BE49-F238E27FC236}">
                <a16:creationId xmlns:a16="http://schemas.microsoft.com/office/drawing/2014/main" id="{F3419E60-E97E-0C41-9324-636C4E1A8D8D}"/>
              </a:ext>
            </a:extLst>
          </p:cNvPr>
          <p:cNvSpPr txBox="1">
            <a:spLocks/>
          </p:cNvSpPr>
          <p:nvPr/>
        </p:nvSpPr>
        <p:spPr>
          <a:xfrm>
            <a:off x="11259879" y="6433580"/>
            <a:ext cx="372443" cy="28924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900" kern="600" spc="10">
                <a:solidFill>
                  <a:srgbClr val="000000"/>
                </a:solidFill>
                <a:latin typeface="Arial Narrow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D97F68-CC38-3C48-B083-3B4A1457065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26BDD2C-421B-DC47-8489-4AFF3FFFF4A7}"/>
              </a:ext>
            </a:extLst>
          </p:cNvPr>
          <p:cNvSpPr txBox="1"/>
          <p:nvPr/>
        </p:nvSpPr>
        <p:spPr>
          <a:xfrm>
            <a:off x="893910" y="1779242"/>
            <a:ext cx="2834617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endParaRPr lang="en-GB" dirty="0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59394944-6F7E-0C40-BC94-DECADE96833F}"/>
              </a:ext>
            </a:extLst>
          </p:cNvPr>
          <p:cNvSpPr/>
          <p:nvPr/>
        </p:nvSpPr>
        <p:spPr>
          <a:xfrm>
            <a:off x="692354" y="1546784"/>
            <a:ext cx="3183955" cy="1773932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455CCD5F-3646-7243-9026-A7A3C31E240C}"/>
              </a:ext>
            </a:extLst>
          </p:cNvPr>
          <p:cNvSpPr/>
          <p:nvPr/>
        </p:nvSpPr>
        <p:spPr>
          <a:xfrm>
            <a:off x="753020" y="1625121"/>
            <a:ext cx="3040162" cy="1617453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7876910-3372-6841-B544-0FDB4E18C12E}"/>
              </a:ext>
            </a:extLst>
          </p:cNvPr>
          <p:cNvSpPr txBox="1"/>
          <p:nvPr/>
        </p:nvSpPr>
        <p:spPr>
          <a:xfrm>
            <a:off x="893910" y="1779242"/>
            <a:ext cx="2834617" cy="13849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GB" dirty="0"/>
              <a:t>Navigate the </a:t>
            </a:r>
            <a:r>
              <a:rPr lang="en-GB" dirty="0" err="1"/>
              <a:t>PromoMats</a:t>
            </a:r>
            <a:r>
              <a:rPr lang="en-GB" dirty="0"/>
              <a:t> Global or regional Portals and using the Starter Template button and filters, find a template that fits the project needs.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E967996-68AC-3D44-8621-8ABF4A26FF56}"/>
              </a:ext>
            </a:extLst>
          </p:cNvPr>
          <p:cNvSpPr txBox="1"/>
          <p:nvPr/>
        </p:nvSpPr>
        <p:spPr>
          <a:xfrm>
            <a:off x="3253588" y="5106241"/>
            <a:ext cx="1812016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endParaRPr lang="en-GB" dirty="0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90D96FF-B1AC-2F4B-97CA-5E1A149A1575}"/>
              </a:ext>
            </a:extLst>
          </p:cNvPr>
          <p:cNvSpPr/>
          <p:nvPr/>
        </p:nvSpPr>
        <p:spPr>
          <a:xfrm>
            <a:off x="3052031" y="4873783"/>
            <a:ext cx="2035329" cy="1460999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DC72097A-618E-D543-8846-4A925B257BC7}"/>
              </a:ext>
            </a:extLst>
          </p:cNvPr>
          <p:cNvSpPr/>
          <p:nvPr/>
        </p:nvSpPr>
        <p:spPr>
          <a:xfrm>
            <a:off x="3112697" y="4952121"/>
            <a:ext cx="1943410" cy="1315284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kern="600" spc="30" dirty="0">
                <a:solidFill>
                  <a:schemeClr val="tx1">
                    <a:lumMod val="50000"/>
                  </a:schemeClr>
                </a:solidFill>
              </a:rPr>
              <a:t>Click on the desired template and select the “Make a copy icon”.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AA6D9-1CC1-6B41-9389-44F01324ED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633"/>
          <a:stretch/>
        </p:blipFill>
        <p:spPr>
          <a:xfrm>
            <a:off x="753020" y="3520857"/>
            <a:ext cx="3741743" cy="97919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728F122D-6197-274D-8DA1-E3034A38C175}"/>
              </a:ext>
            </a:extLst>
          </p:cNvPr>
          <p:cNvSpPr txBox="1"/>
          <p:nvPr/>
        </p:nvSpPr>
        <p:spPr>
          <a:xfrm>
            <a:off x="8543070" y="4896891"/>
            <a:ext cx="2834617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endParaRPr lang="en-GB" dirty="0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BD92109F-DE9B-FE4B-A74A-B56C102F1D69}"/>
              </a:ext>
            </a:extLst>
          </p:cNvPr>
          <p:cNvSpPr/>
          <p:nvPr/>
        </p:nvSpPr>
        <p:spPr>
          <a:xfrm>
            <a:off x="8341514" y="4664433"/>
            <a:ext cx="3183955" cy="1460999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8AEC0779-9B2C-274A-8D66-9F44208E31E8}"/>
              </a:ext>
            </a:extLst>
          </p:cNvPr>
          <p:cNvSpPr/>
          <p:nvPr/>
        </p:nvSpPr>
        <p:spPr>
          <a:xfrm>
            <a:off x="8402180" y="4742771"/>
            <a:ext cx="3040162" cy="1315284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kern="600" spc="30" dirty="0">
                <a:solidFill>
                  <a:schemeClr val="tx1">
                    <a:lumMod val="50000"/>
                  </a:schemeClr>
                </a:solidFill>
              </a:rPr>
              <a:t>Fill the new document name and the metadata, and save the copy for it to appear, ready for use in your library.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6935140-52E5-D746-AFBE-B9A162BB3678}"/>
              </a:ext>
            </a:extLst>
          </p:cNvPr>
          <p:cNvCxnSpPr>
            <a:cxnSpLocks/>
            <a:stCxn id="75" idx="0"/>
            <a:endCxn id="72" idx="4"/>
          </p:cNvCxnSpPr>
          <p:nvPr/>
        </p:nvCxnSpPr>
        <p:spPr>
          <a:xfrm flipH="1" flipV="1">
            <a:off x="3814279" y="3384327"/>
            <a:ext cx="2115" cy="293211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1FA0BA8-495E-C842-B3C3-B7C0AA81B744}"/>
              </a:ext>
            </a:extLst>
          </p:cNvPr>
          <p:cNvGrpSpPr/>
          <p:nvPr/>
        </p:nvGrpSpPr>
        <p:grpSpPr>
          <a:xfrm>
            <a:off x="3684791" y="3146775"/>
            <a:ext cx="258976" cy="258976"/>
            <a:chOff x="1005367" y="2771258"/>
            <a:chExt cx="258976" cy="258976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E0E7526-2E95-0D40-9D56-A82445F187F1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14E06A9-13AA-2346-8420-D396374355B1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6CCE332-60A7-704D-B5A9-CAD76AD7BC21}"/>
              </a:ext>
            </a:extLst>
          </p:cNvPr>
          <p:cNvGrpSpPr/>
          <p:nvPr/>
        </p:nvGrpSpPr>
        <p:grpSpPr>
          <a:xfrm>
            <a:off x="3686906" y="3656232"/>
            <a:ext cx="258976" cy="258976"/>
            <a:chOff x="1005367" y="2771258"/>
            <a:chExt cx="258976" cy="258976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95ABAA2-2F03-5B41-AC2B-5C5D22751F71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5BDA74A-096E-AE4D-AD33-B133D4EB81E0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C79AFB9-B9BD-B745-A32A-7635A1DD3E96}"/>
              </a:ext>
            </a:extLst>
          </p:cNvPr>
          <p:cNvCxnSpPr>
            <a:cxnSpLocks/>
            <a:stCxn id="82" idx="0"/>
            <a:endCxn id="79" idx="4"/>
          </p:cNvCxnSpPr>
          <p:nvPr/>
        </p:nvCxnSpPr>
        <p:spPr>
          <a:xfrm flipH="1" flipV="1">
            <a:off x="3849872" y="4643222"/>
            <a:ext cx="2115" cy="158461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C864198-5F34-5B4B-9BC1-5F0817BE9812}"/>
              </a:ext>
            </a:extLst>
          </p:cNvPr>
          <p:cNvGrpSpPr/>
          <p:nvPr/>
        </p:nvGrpSpPr>
        <p:grpSpPr>
          <a:xfrm>
            <a:off x="3720384" y="4405670"/>
            <a:ext cx="258976" cy="258976"/>
            <a:chOff x="1005367" y="2771258"/>
            <a:chExt cx="258976" cy="25897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3E0827B-C4DA-834F-8F28-F3362A8E9B8D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599BAA5-DE94-F04B-983C-D9916E13DF70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07E7F3B-B15A-4548-91DA-57E35670B1C4}"/>
              </a:ext>
            </a:extLst>
          </p:cNvPr>
          <p:cNvGrpSpPr/>
          <p:nvPr/>
        </p:nvGrpSpPr>
        <p:grpSpPr>
          <a:xfrm>
            <a:off x="3722499" y="4780377"/>
            <a:ext cx="258976" cy="258976"/>
            <a:chOff x="1005367" y="2771258"/>
            <a:chExt cx="258976" cy="258976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E230209-8092-3B48-B88C-1643CC973C0A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B0D0853-69F4-BC42-8F07-82883DFD6EC9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FF6EF40-CABE-C643-B93F-DD549E0F45A8}"/>
              </a:ext>
            </a:extLst>
          </p:cNvPr>
          <p:cNvCxnSpPr>
            <a:cxnSpLocks/>
            <a:stCxn id="19" idx="1"/>
            <a:endCxn id="86" idx="7"/>
          </p:cNvCxnSpPr>
          <p:nvPr/>
        </p:nvCxnSpPr>
        <p:spPr>
          <a:xfrm flipH="1">
            <a:off x="5132562" y="2144520"/>
            <a:ext cx="3712837" cy="2727682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1532A48-5F7E-B841-AE89-C6EDE72A062A}"/>
              </a:ext>
            </a:extLst>
          </p:cNvPr>
          <p:cNvGrpSpPr/>
          <p:nvPr/>
        </p:nvGrpSpPr>
        <p:grpSpPr>
          <a:xfrm>
            <a:off x="4926619" y="4819228"/>
            <a:ext cx="258976" cy="258976"/>
            <a:chOff x="1005367" y="2771258"/>
            <a:chExt cx="258976" cy="258976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BFE4026-C842-BA45-B805-16B9E45CBB3F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6479588-F995-3A45-99CC-C2B2ED367FC4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98AC521-8038-3B49-B79B-8C95BC589867}"/>
              </a:ext>
            </a:extLst>
          </p:cNvPr>
          <p:cNvCxnSpPr>
            <a:cxnSpLocks/>
            <a:stCxn id="96" idx="0"/>
            <a:endCxn id="19" idx="2"/>
          </p:cNvCxnSpPr>
          <p:nvPr/>
        </p:nvCxnSpPr>
        <p:spPr>
          <a:xfrm flipH="1" flipV="1">
            <a:off x="9008311" y="2251282"/>
            <a:ext cx="651374" cy="2344138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B0DB5A2-F8B5-4F46-84DB-87B58F926E8F}"/>
              </a:ext>
            </a:extLst>
          </p:cNvPr>
          <p:cNvGrpSpPr/>
          <p:nvPr/>
        </p:nvGrpSpPr>
        <p:grpSpPr>
          <a:xfrm>
            <a:off x="9530197" y="4574114"/>
            <a:ext cx="258976" cy="258976"/>
            <a:chOff x="1005367" y="2771258"/>
            <a:chExt cx="258976" cy="258976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6E4A32BF-2E93-0247-9F5A-F01F1B94BEFD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3CBD782-63E9-0E44-920D-00EC986CE2F7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D2588D6-A3D2-C345-AB40-BF1B290E3E28}"/>
              </a:ext>
            </a:extLst>
          </p:cNvPr>
          <p:cNvSpPr/>
          <p:nvPr/>
        </p:nvSpPr>
        <p:spPr>
          <a:xfrm>
            <a:off x="8845399" y="2037757"/>
            <a:ext cx="325824" cy="213525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pic>
        <p:nvPicPr>
          <p:cNvPr id="40" name="Picture 39">
            <a:hlinkClick r:id="rId4"/>
            <a:extLst>
              <a:ext uri="{FF2B5EF4-FFF2-40B4-BE49-F238E27FC236}">
                <a16:creationId xmlns:a16="http://schemas.microsoft.com/office/drawing/2014/main" id="{C812333F-431D-E349-A596-310196C9C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4884" y="78301"/>
            <a:ext cx="20447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10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1C0922EB-3FBC-FD49-8094-E2B5C99F2E1A}"/>
              </a:ext>
            </a:extLst>
          </p:cNvPr>
          <p:cNvSpPr txBox="1">
            <a:spLocks/>
          </p:cNvSpPr>
          <p:nvPr/>
        </p:nvSpPr>
        <p:spPr>
          <a:xfrm>
            <a:off x="333375" y="238171"/>
            <a:ext cx="10959841" cy="10761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600" spc="5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>
                <a:latin typeface="Invention" panose="020B0503020008020204" pitchFamily="34" charset="0"/>
              </a:rPr>
              <a:t>Working With Assembler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Adding Content to a Project</a:t>
            </a:r>
            <a:endParaRPr lang="en-US" dirty="0">
              <a:latin typeface="Invention" panose="020B0503020008020204" pitchFamily="34" charset="0"/>
            </a:endParaRPr>
          </a:p>
        </p:txBody>
      </p:sp>
      <p:sp>
        <p:nvSpPr>
          <p:cNvPr id="56" name="Slide Number Placeholder 3">
            <a:extLst>
              <a:ext uri="{FF2B5EF4-FFF2-40B4-BE49-F238E27FC236}">
                <a16:creationId xmlns:a16="http://schemas.microsoft.com/office/drawing/2014/main" id="{F3419E60-E97E-0C41-9324-636C4E1A8D8D}"/>
              </a:ext>
            </a:extLst>
          </p:cNvPr>
          <p:cNvSpPr txBox="1">
            <a:spLocks/>
          </p:cNvSpPr>
          <p:nvPr/>
        </p:nvSpPr>
        <p:spPr>
          <a:xfrm>
            <a:off x="11259879" y="6433580"/>
            <a:ext cx="372443" cy="28924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900" kern="600" spc="10">
                <a:solidFill>
                  <a:srgbClr val="000000"/>
                </a:solidFill>
                <a:latin typeface="Arial Narrow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D97F68-CC38-3C48-B083-3B4A1457065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9" name="Picture 48">
            <a:hlinkClick r:id="rId2"/>
            <a:extLst>
              <a:ext uri="{FF2B5EF4-FFF2-40B4-BE49-F238E27FC236}">
                <a16:creationId xmlns:a16="http://schemas.microsoft.com/office/drawing/2014/main" id="{27C348AF-4310-5A46-BB5D-7E49CA66B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5948127"/>
            <a:ext cx="2044700" cy="774700"/>
          </a:xfrm>
          <a:prstGeom prst="rect">
            <a:avLst/>
          </a:prstGeom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CA52B29-E319-2543-AA8E-09E4A3E8EE4A}"/>
              </a:ext>
            </a:extLst>
          </p:cNvPr>
          <p:cNvSpPr/>
          <p:nvPr/>
        </p:nvSpPr>
        <p:spPr>
          <a:xfrm>
            <a:off x="370045" y="3003634"/>
            <a:ext cx="2555688" cy="2538125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kern="600" spc="30" dirty="0" err="1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C6FC239-B621-DF41-A2CB-9E799CBCD001}"/>
              </a:ext>
            </a:extLst>
          </p:cNvPr>
          <p:cNvSpPr/>
          <p:nvPr/>
        </p:nvSpPr>
        <p:spPr>
          <a:xfrm>
            <a:off x="414024" y="3040252"/>
            <a:ext cx="2477125" cy="2477757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>
                    <a:lumMod val="50000"/>
                  </a:schemeClr>
                </a:solidFill>
              </a:rPr>
              <a:t>You have many options to select content from </a:t>
            </a:r>
            <a:r>
              <a:rPr lang="en-GB" sz="1200" dirty="0" err="1">
                <a:solidFill>
                  <a:schemeClr val="tx1">
                    <a:lumMod val="50000"/>
                  </a:schemeClr>
                </a:solidFill>
              </a:rPr>
              <a:t>PromoMats</a:t>
            </a:r>
            <a:r>
              <a:rPr lang="en-GB" sz="1200" dirty="0">
                <a:solidFill>
                  <a:schemeClr val="tx1">
                    <a:lumMod val="50000"/>
                  </a:schemeClr>
                </a:solidFill>
              </a:rPr>
              <a:t> to use it in your Project.</a:t>
            </a:r>
          </a:p>
          <a:p>
            <a:pPr algn="ctr"/>
            <a:r>
              <a:rPr lang="en-GB" sz="1200" b="1" dirty="0">
                <a:solidFill>
                  <a:schemeClr val="tx1">
                    <a:lumMod val="50000"/>
                  </a:schemeClr>
                </a:solidFill>
              </a:rPr>
              <a:t>Choose the option that you prefer:</a:t>
            </a:r>
          </a:p>
          <a:p>
            <a:pPr algn="ctr"/>
            <a:endParaRPr lang="en-GB" sz="1200" dirty="0">
              <a:solidFill>
                <a:schemeClr val="tx1">
                  <a:lumMod val="50000"/>
                </a:schemeClr>
              </a:solidFill>
            </a:endParaRPr>
          </a:p>
          <a:p>
            <a:pPr marL="228600" indent="-228600">
              <a:buAutoNum type="alphaLcParenR"/>
            </a:pPr>
            <a:r>
              <a:rPr lang="en-GB" sz="1200" dirty="0">
                <a:solidFill>
                  <a:schemeClr val="tx1">
                    <a:lumMod val="50000"/>
                  </a:schemeClr>
                </a:solidFill>
              </a:rPr>
              <a:t>You can mark it as favourite.</a:t>
            </a:r>
          </a:p>
          <a:p>
            <a:pPr marL="228600" indent="-228600">
              <a:buAutoNum type="alphaLcParenR"/>
            </a:pPr>
            <a:r>
              <a:rPr lang="en-GB" sz="1200" dirty="0">
                <a:solidFill>
                  <a:schemeClr val="tx1">
                    <a:lumMod val="50000"/>
                  </a:schemeClr>
                </a:solidFill>
              </a:rPr>
              <a:t>You can add it to the Shopping Cart.</a:t>
            </a:r>
          </a:p>
          <a:p>
            <a:pPr marL="228600" indent="-228600">
              <a:buAutoNum type="alphaLcParenR"/>
            </a:pPr>
            <a:r>
              <a:rPr lang="en-GB" sz="1200" dirty="0">
                <a:solidFill>
                  <a:schemeClr val="tx1">
                    <a:lumMod val="50000"/>
                  </a:schemeClr>
                </a:solidFill>
              </a:rPr>
              <a:t>You can Relate it, so other collaborators can see the original source used.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18FCCFC-D412-6145-B6C9-812556365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590" y="2666787"/>
            <a:ext cx="3771494" cy="322889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2F053947-26FC-844F-85C3-8CA62D199506}"/>
              </a:ext>
            </a:extLst>
          </p:cNvPr>
          <p:cNvGrpSpPr/>
          <p:nvPr/>
        </p:nvGrpSpPr>
        <p:grpSpPr>
          <a:xfrm>
            <a:off x="10798648" y="4409037"/>
            <a:ext cx="148457" cy="168736"/>
            <a:chOff x="6384925" y="667827"/>
            <a:chExt cx="561976" cy="254000"/>
          </a:xfrm>
        </p:grpSpPr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AA52AB72-D090-0848-B097-0AE265D3696F}"/>
                </a:ext>
              </a:extLst>
            </p:cNvPr>
            <p:cNvSpPr/>
            <p:nvPr/>
          </p:nvSpPr>
          <p:spPr>
            <a:xfrm>
              <a:off x="6384925" y="667827"/>
              <a:ext cx="561976" cy="254000"/>
            </a:xfrm>
            <a:prstGeom prst="roundRect">
              <a:avLst/>
            </a:prstGeom>
            <a:noFill/>
            <a:ln w="19050" cap="flat" cmpd="sng" algn="ctr">
              <a:solidFill>
                <a:srgbClr val="F68D2E">
                  <a:alpha val="49412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kern="600" spc="30" dirty="0" err="1"/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426601D4-2128-BF40-8ACD-2BD696ED56D4}"/>
                </a:ext>
              </a:extLst>
            </p:cNvPr>
            <p:cNvSpPr/>
            <p:nvPr/>
          </p:nvSpPr>
          <p:spPr>
            <a:xfrm>
              <a:off x="6397625" y="677626"/>
              <a:ext cx="539751" cy="237048"/>
            </a:xfrm>
            <a:prstGeom prst="roundRect">
              <a:avLst/>
            </a:prstGeom>
            <a:noFill/>
            <a:ln w="19050" cap="flat" cmpd="sng" algn="ctr">
              <a:solidFill>
                <a:srgbClr val="F68D2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kern="600" spc="30" dirty="0" err="1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3FFA57E8-828E-874D-ACC6-30302862F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939" y="3016578"/>
            <a:ext cx="3517900" cy="287020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F88B31E-93D8-784E-B3EE-1C45C3E0E646}"/>
              </a:ext>
            </a:extLst>
          </p:cNvPr>
          <p:cNvGrpSpPr/>
          <p:nvPr/>
        </p:nvGrpSpPr>
        <p:grpSpPr>
          <a:xfrm>
            <a:off x="2594373" y="2913973"/>
            <a:ext cx="258976" cy="258976"/>
            <a:chOff x="1005367" y="2771258"/>
            <a:chExt cx="258976" cy="25897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3987301-7090-BC4B-8465-A999558DA178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600" spc="30" dirty="0" err="1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5D12D9F-EAAE-6841-A41D-4C5FB5675776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600" spc="30" dirty="0" err="1"/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1249D46-160F-BC49-A3A0-D9674FE5BCE8}"/>
              </a:ext>
            </a:extLst>
          </p:cNvPr>
          <p:cNvCxnSpPr>
            <a:cxnSpLocks/>
            <a:endCxn id="81" idx="3"/>
          </p:cNvCxnSpPr>
          <p:nvPr/>
        </p:nvCxnSpPr>
        <p:spPr>
          <a:xfrm flipH="1">
            <a:off x="6768009" y="3257523"/>
            <a:ext cx="3625548" cy="1051526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46C5659-3F20-B34D-BA57-55F9623E8FA7}"/>
              </a:ext>
            </a:extLst>
          </p:cNvPr>
          <p:cNvCxnSpPr>
            <a:cxnSpLocks/>
            <a:endCxn id="99" idx="0"/>
          </p:cNvCxnSpPr>
          <p:nvPr/>
        </p:nvCxnSpPr>
        <p:spPr>
          <a:xfrm>
            <a:off x="10745669" y="3364021"/>
            <a:ext cx="127627" cy="1051526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16ED0E0B-EFB3-9C44-9D6C-09C4F8AF8DF7}"/>
              </a:ext>
            </a:extLst>
          </p:cNvPr>
          <p:cNvSpPr/>
          <p:nvPr/>
        </p:nvSpPr>
        <p:spPr>
          <a:xfrm>
            <a:off x="6552416" y="1417579"/>
            <a:ext cx="142586" cy="157475"/>
          </a:xfrm>
          <a:prstGeom prst="roundRect">
            <a:avLst/>
          </a:prstGeom>
          <a:noFill/>
          <a:ln w="19050" cap="flat" cmpd="sng" algn="ctr">
            <a:solidFill>
              <a:srgbClr val="F68D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kern="600" spc="30" dirty="0" err="1"/>
          </a:p>
        </p:txBody>
      </p:sp>
      <p:pic>
        <p:nvPicPr>
          <p:cNvPr id="55" name="Imagen 3">
            <a:extLst>
              <a:ext uri="{FF2B5EF4-FFF2-40B4-BE49-F238E27FC236}">
                <a16:creationId xmlns:a16="http://schemas.microsoft.com/office/drawing/2014/main" id="{8DFBD892-4349-4D41-B2CB-54A9C1F8C7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1209446"/>
            <a:ext cx="11599738" cy="1208306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7B16E6F-8EAA-814F-9CEE-BB4F7AA02004}"/>
              </a:ext>
            </a:extLst>
          </p:cNvPr>
          <p:cNvCxnSpPr>
            <a:cxnSpLocks/>
          </p:cNvCxnSpPr>
          <p:nvPr/>
        </p:nvCxnSpPr>
        <p:spPr>
          <a:xfrm flipH="1">
            <a:off x="2688334" y="1590863"/>
            <a:ext cx="2221967" cy="144148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6F521EF7-F078-964C-9C9E-D7520CFEF07A}"/>
              </a:ext>
            </a:extLst>
          </p:cNvPr>
          <p:cNvSpPr/>
          <p:nvPr/>
        </p:nvSpPr>
        <p:spPr>
          <a:xfrm>
            <a:off x="4910301" y="1273162"/>
            <a:ext cx="288600" cy="301892"/>
          </a:xfrm>
          <a:prstGeom prst="roundRect">
            <a:avLst/>
          </a:prstGeom>
          <a:noFill/>
          <a:ln w="19050" cap="flat" cmpd="sng" algn="ctr">
            <a:solidFill>
              <a:srgbClr val="F68D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kern="600" spc="30" dirty="0" err="1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4F4A42FA-29F2-7B40-B1BB-E7838ADA958D}"/>
              </a:ext>
            </a:extLst>
          </p:cNvPr>
          <p:cNvSpPr/>
          <p:nvPr/>
        </p:nvSpPr>
        <p:spPr>
          <a:xfrm>
            <a:off x="10277078" y="1544737"/>
            <a:ext cx="415555" cy="301892"/>
          </a:xfrm>
          <a:prstGeom prst="roundRect">
            <a:avLst/>
          </a:prstGeom>
          <a:noFill/>
          <a:ln w="19050" cap="flat" cmpd="sng" algn="ctr">
            <a:solidFill>
              <a:srgbClr val="F68D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kern="600" spc="30" dirty="0" err="1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51BCA7C-8BFE-CC4C-9834-CBA22C0B007A}"/>
              </a:ext>
            </a:extLst>
          </p:cNvPr>
          <p:cNvCxnSpPr>
            <a:cxnSpLocks/>
            <a:stCxn id="72" idx="1"/>
          </p:cNvCxnSpPr>
          <p:nvPr/>
        </p:nvCxnSpPr>
        <p:spPr>
          <a:xfrm flipH="1">
            <a:off x="2729029" y="1695683"/>
            <a:ext cx="7548049" cy="1344569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DF3E5E2E-3C45-F248-999E-754273DBA0EC}"/>
              </a:ext>
            </a:extLst>
          </p:cNvPr>
          <p:cNvSpPr/>
          <p:nvPr/>
        </p:nvSpPr>
        <p:spPr>
          <a:xfrm>
            <a:off x="6479409" y="4158103"/>
            <a:ext cx="288600" cy="301892"/>
          </a:xfrm>
          <a:prstGeom prst="roundRect">
            <a:avLst/>
          </a:prstGeom>
          <a:noFill/>
          <a:ln w="19050" cap="flat" cmpd="sng" algn="ctr">
            <a:solidFill>
              <a:srgbClr val="F68D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kern="600" spc="30" dirty="0" err="1"/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F9290574-29D0-C24F-9822-37C8CB61B4D9}"/>
              </a:ext>
            </a:extLst>
          </p:cNvPr>
          <p:cNvSpPr/>
          <p:nvPr/>
        </p:nvSpPr>
        <p:spPr>
          <a:xfrm>
            <a:off x="6476337" y="3000769"/>
            <a:ext cx="288600" cy="301892"/>
          </a:xfrm>
          <a:prstGeom prst="roundRect">
            <a:avLst/>
          </a:prstGeom>
          <a:noFill/>
          <a:ln w="19050" cap="flat" cmpd="sng" algn="ctr">
            <a:solidFill>
              <a:srgbClr val="F68D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kern="600" spc="30" dirty="0" err="1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DFE042F-950F-684D-A08C-9ADFB410D004}"/>
              </a:ext>
            </a:extLst>
          </p:cNvPr>
          <p:cNvCxnSpPr>
            <a:cxnSpLocks/>
          </p:cNvCxnSpPr>
          <p:nvPr/>
        </p:nvCxnSpPr>
        <p:spPr>
          <a:xfrm flipH="1" flipV="1">
            <a:off x="2746952" y="3037099"/>
            <a:ext cx="3756101" cy="1254571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3AD21D6A-A6D1-ED48-8694-D8F8FCC36DC8}"/>
              </a:ext>
            </a:extLst>
          </p:cNvPr>
          <p:cNvSpPr/>
          <p:nvPr/>
        </p:nvSpPr>
        <p:spPr>
          <a:xfrm>
            <a:off x="10439740" y="3044566"/>
            <a:ext cx="560343" cy="301892"/>
          </a:xfrm>
          <a:prstGeom prst="roundRect">
            <a:avLst/>
          </a:prstGeom>
          <a:noFill/>
          <a:ln w="19050" cap="flat" cmpd="sng" algn="ctr">
            <a:solidFill>
              <a:srgbClr val="F68D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kern="600" spc="30" dirty="0" err="1"/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69A3C92C-1632-7245-91E3-B22641050743}"/>
              </a:ext>
            </a:extLst>
          </p:cNvPr>
          <p:cNvSpPr/>
          <p:nvPr/>
        </p:nvSpPr>
        <p:spPr>
          <a:xfrm>
            <a:off x="8531791" y="2393568"/>
            <a:ext cx="1833263" cy="804425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kern="600" spc="30" dirty="0" err="1"/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E35C871F-0C2D-C841-8E32-234889A98837}"/>
              </a:ext>
            </a:extLst>
          </p:cNvPr>
          <p:cNvSpPr/>
          <p:nvPr/>
        </p:nvSpPr>
        <p:spPr>
          <a:xfrm>
            <a:off x="8602082" y="2437365"/>
            <a:ext cx="1721179" cy="728505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>
                    <a:lumMod val="50000"/>
                  </a:schemeClr>
                </a:solidFill>
              </a:rPr>
              <a:t>Add from your favourites list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A6CB8EF-E4F5-5B40-8668-3432FE4E00C4}"/>
              </a:ext>
            </a:extLst>
          </p:cNvPr>
          <p:cNvGrpSpPr/>
          <p:nvPr/>
        </p:nvGrpSpPr>
        <p:grpSpPr>
          <a:xfrm>
            <a:off x="4734630" y="1498645"/>
            <a:ext cx="258976" cy="258976"/>
            <a:chOff x="1005367" y="2771258"/>
            <a:chExt cx="258976" cy="25897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9BC61A8-040C-5149-AF46-2344B9A89D73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600" spc="30" dirty="0" err="1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C5737A9-13E7-A941-9DFD-6532E86687D3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kern="600" spc="30" dirty="0"/>
                <a:t>a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CB5D2AB-8861-0C40-B374-07446A5D4621}"/>
              </a:ext>
            </a:extLst>
          </p:cNvPr>
          <p:cNvGrpSpPr/>
          <p:nvPr/>
        </p:nvGrpSpPr>
        <p:grpSpPr>
          <a:xfrm>
            <a:off x="10039467" y="1582330"/>
            <a:ext cx="258976" cy="258976"/>
            <a:chOff x="1005367" y="2771258"/>
            <a:chExt cx="258976" cy="25897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C2A5948-8BE0-8B4E-A621-366077312B61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600" spc="30" dirty="0" err="1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D26299A-C231-DD4D-9611-9F201853F6BB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kern="600" spc="30" dirty="0"/>
                <a:t>b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2B28148-5CFC-9744-A259-88ECC6D8A1F5}"/>
              </a:ext>
            </a:extLst>
          </p:cNvPr>
          <p:cNvGrpSpPr/>
          <p:nvPr/>
        </p:nvGrpSpPr>
        <p:grpSpPr>
          <a:xfrm>
            <a:off x="6223133" y="4116857"/>
            <a:ext cx="258976" cy="258976"/>
            <a:chOff x="1005367" y="2771258"/>
            <a:chExt cx="258976" cy="25897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4CDE2DB-873E-7E43-AB8C-1108C959EF8E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600" spc="30" dirty="0" err="1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9A88A7B-EA3F-9143-BDA2-B59726C4DE25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kern="600" spc="30" dirty="0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497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43074-3BF8-2C41-B476-E77C982F0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108" y="2240003"/>
            <a:ext cx="1511300" cy="24257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CA52B29-E319-2543-AA8E-09E4A3E8EE4A}"/>
              </a:ext>
            </a:extLst>
          </p:cNvPr>
          <p:cNvSpPr/>
          <p:nvPr/>
        </p:nvSpPr>
        <p:spPr>
          <a:xfrm>
            <a:off x="347054" y="2420665"/>
            <a:ext cx="2424499" cy="1965416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6FC239-B621-DF41-A2CB-9E799CBCD001}"/>
              </a:ext>
            </a:extLst>
          </p:cNvPr>
          <p:cNvSpPr/>
          <p:nvPr/>
        </p:nvSpPr>
        <p:spPr>
          <a:xfrm>
            <a:off x="407720" y="2481031"/>
            <a:ext cx="2315004" cy="1817779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Once the project has been copied, scroll down on the right sidebar to start adding components for use in the related materials section.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1C0922EB-3FBC-FD49-8094-E2B5C99F2E1A}"/>
              </a:ext>
            </a:extLst>
          </p:cNvPr>
          <p:cNvSpPr txBox="1">
            <a:spLocks/>
          </p:cNvSpPr>
          <p:nvPr/>
        </p:nvSpPr>
        <p:spPr>
          <a:xfrm>
            <a:off x="333375" y="238171"/>
            <a:ext cx="10959841" cy="10761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600" spc="5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>
                <a:latin typeface="Invention" panose="020B0503020008020204" pitchFamily="34" charset="0"/>
              </a:rPr>
              <a:t>Working With Assembler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Opening a project with Assembler Online </a:t>
            </a:r>
            <a:endParaRPr lang="en-US" dirty="0">
              <a:latin typeface="Invention" panose="020B05030200080202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F8FB8E3-8ECE-F648-8790-0D5C271A9B40}"/>
              </a:ext>
            </a:extLst>
          </p:cNvPr>
          <p:cNvCxnSpPr>
            <a:cxnSpLocks/>
            <a:stCxn id="53" idx="1"/>
            <a:endCxn id="82" idx="6"/>
          </p:cNvCxnSpPr>
          <p:nvPr/>
        </p:nvCxnSpPr>
        <p:spPr>
          <a:xfrm flipH="1">
            <a:off x="2871681" y="3389921"/>
            <a:ext cx="478599" cy="3343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FDE4BBAE-D1DF-A14D-A07B-801BFDE7DB12}"/>
              </a:ext>
            </a:extLst>
          </p:cNvPr>
          <p:cNvSpPr/>
          <p:nvPr/>
        </p:nvSpPr>
        <p:spPr>
          <a:xfrm>
            <a:off x="3350280" y="3326989"/>
            <a:ext cx="1099525" cy="125864"/>
          </a:xfrm>
          <a:prstGeom prst="roundRect">
            <a:avLst/>
          </a:prstGeom>
          <a:noFill/>
          <a:ln w="19050" cap="flat" cmpd="sng" algn="ctr">
            <a:solidFill>
              <a:srgbClr val="F68D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BA7491-177C-C44B-A56A-5131F7F4F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642" y="1880792"/>
            <a:ext cx="6527278" cy="3284037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CAAAF450-25F6-3A47-BBC7-D9C35AB9F7E7}"/>
              </a:ext>
            </a:extLst>
          </p:cNvPr>
          <p:cNvGrpSpPr/>
          <p:nvPr/>
        </p:nvGrpSpPr>
        <p:grpSpPr>
          <a:xfrm>
            <a:off x="2634070" y="3263835"/>
            <a:ext cx="258976" cy="258976"/>
            <a:chOff x="1005367" y="2771258"/>
            <a:chExt cx="258976" cy="258976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05ED20C-C5D5-A747-9C9D-F5601D62168E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A847015-5373-5442-BF1C-F2ED7764FC65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41381BD-C556-9845-BBB5-F54A54D88302}"/>
              </a:ext>
            </a:extLst>
          </p:cNvPr>
          <p:cNvCxnSpPr>
            <a:cxnSpLocks/>
            <a:stCxn id="53" idx="3"/>
            <a:endCxn id="86" idx="6"/>
          </p:cNvCxnSpPr>
          <p:nvPr/>
        </p:nvCxnSpPr>
        <p:spPr>
          <a:xfrm>
            <a:off x="4449805" y="3389921"/>
            <a:ext cx="632608" cy="11353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D45D105-BFC1-9C44-8497-99B4AF061126}"/>
              </a:ext>
            </a:extLst>
          </p:cNvPr>
          <p:cNvGrpSpPr/>
          <p:nvPr/>
        </p:nvGrpSpPr>
        <p:grpSpPr>
          <a:xfrm flipH="1">
            <a:off x="5061048" y="3271845"/>
            <a:ext cx="258976" cy="258976"/>
            <a:chOff x="1005367" y="2771258"/>
            <a:chExt cx="258976" cy="258976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B5E8F88-FEB2-3640-876B-20EA7D059248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F4F9C26-1EE4-1A4B-AB61-5B5B39C2CA0D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pic>
        <p:nvPicPr>
          <p:cNvPr id="23" name="Picture 22">
            <a:hlinkClick r:id="rId4"/>
            <a:extLst>
              <a:ext uri="{FF2B5EF4-FFF2-40B4-BE49-F238E27FC236}">
                <a16:creationId xmlns:a16="http://schemas.microsoft.com/office/drawing/2014/main" id="{EC550B8E-0042-D246-94CF-0241CED5F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4884" y="78301"/>
            <a:ext cx="20447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28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6DDAEFF7-A678-DA42-B24F-15FA908357BA}"/>
              </a:ext>
            </a:extLst>
          </p:cNvPr>
          <p:cNvSpPr/>
          <p:nvPr/>
        </p:nvSpPr>
        <p:spPr>
          <a:xfrm>
            <a:off x="8164286" y="6172200"/>
            <a:ext cx="2362200" cy="68580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kern="600" spc="30" dirty="0" err="1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358E400A-CA92-D544-9963-DC0DE863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238171"/>
            <a:ext cx="10959841" cy="774701"/>
          </a:xfrm>
        </p:spPr>
        <p:txBody>
          <a:bodyPr/>
          <a:lstStyle/>
          <a:p>
            <a:r>
              <a:rPr lang="en-US" dirty="0">
                <a:latin typeface="Invention" panose="020B0503020008020204" pitchFamily="34" charset="0"/>
              </a:rPr>
              <a:t>Working With Assembler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Assembler Online Interface Overview</a:t>
            </a:r>
            <a:endParaRPr lang="en-US" dirty="0">
              <a:latin typeface="Invention" panose="020B0503020008020204" pitchFamily="34" charset="0"/>
            </a:endParaRPr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0C9DA00E-CF5A-564F-8E0C-B1C968496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879" y="6433580"/>
            <a:ext cx="372443" cy="289247"/>
          </a:xfrm>
        </p:spPr>
        <p:txBody>
          <a:bodyPr/>
          <a:lstStyle/>
          <a:p>
            <a:fld id="{74D97F68-CC38-3C48-B083-3B4A1457065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B301925-FCD4-D348-A76A-095EAC4C0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10" y="853001"/>
            <a:ext cx="10849970" cy="5400874"/>
          </a:xfrm>
          <a:prstGeom prst="rect">
            <a:avLst/>
          </a:prstGeom>
        </p:spPr>
      </p:pic>
      <p:pic>
        <p:nvPicPr>
          <p:cNvPr id="35" name="Picture 34">
            <a:hlinkClick r:id="rId3"/>
            <a:extLst>
              <a:ext uri="{FF2B5EF4-FFF2-40B4-BE49-F238E27FC236}">
                <a16:creationId xmlns:a16="http://schemas.microsoft.com/office/drawing/2014/main" id="{53B8A757-F08F-BE4F-B387-DFB9DA877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4884" y="78301"/>
            <a:ext cx="20447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72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CA52B29-E319-2543-AA8E-09E4A3E8EE4A}"/>
              </a:ext>
            </a:extLst>
          </p:cNvPr>
          <p:cNvSpPr/>
          <p:nvPr/>
        </p:nvSpPr>
        <p:spPr>
          <a:xfrm>
            <a:off x="345985" y="3866344"/>
            <a:ext cx="2424499" cy="1965416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6FC239-B621-DF41-A2CB-9E799CBCD001}"/>
              </a:ext>
            </a:extLst>
          </p:cNvPr>
          <p:cNvSpPr/>
          <p:nvPr/>
        </p:nvSpPr>
        <p:spPr>
          <a:xfrm>
            <a:off x="406651" y="3926710"/>
            <a:ext cx="2315004" cy="1817779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To add content, go to the Layouts tab of the right sidebar.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AAAF450-25F6-3A47-BBC7-D9C35AB9F7E7}"/>
              </a:ext>
            </a:extLst>
          </p:cNvPr>
          <p:cNvGrpSpPr/>
          <p:nvPr/>
        </p:nvGrpSpPr>
        <p:grpSpPr>
          <a:xfrm>
            <a:off x="2633001" y="4709514"/>
            <a:ext cx="258976" cy="258976"/>
            <a:chOff x="1005367" y="2771258"/>
            <a:chExt cx="258976" cy="258976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05ED20C-C5D5-A747-9C9D-F5601D62168E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A847015-5373-5442-BF1C-F2ED7764FC65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B92EE1E-7375-EE4A-B9BE-E66F1D49B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4" t="1260" b="11264"/>
          <a:stretch/>
        </p:blipFill>
        <p:spPr>
          <a:xfrm>
            <a:off x="3209078" y="2865656"/>
            <a:ext cx="1681360" cy="372121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A1C8B8C-A804-1B43-8728-5504132C8455}"/>
              </a:ext>
            </a:extLst>
          </p:cNvPr>
          <p:cNvGrpSpPr/>
          <p:nvPr/>
        </p:nvGrpSpPr>
        <p:grpSpPr>
          <a:xfrm>
            <a:off x="3028774" y="4710359"/>
            <a:ext cx="258976" cy="258976"/>
            <a:chOff x="1005367" y="2771258"/>
            <a:chExt cx="258976" cy="25897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6ECE325-581C-EF44-B8F4-E9919A7E5665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B7D5D1E-5B51-DA49-94AA-7FA1E3C5883F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BBD9E49-899A-3A43-BBF7-BB4A7DFD8EE6}"/>
              </a:ext>
            </a:extLst>
          </p:cNvPr>
          <p:cNvSpPr/>
          <p:nvPr/>
        </p:nvSpPr>
        <p:spPr>
          <a:xfrm>
            <a:off x="5381555" y="3751794"/>
            <a:ext cx="2424499" cy="1965416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C20CBB9-5654-6A43-B3E9-137BCD5A66C1}"/>
              </a:ext>
            </a:extLst>
          </p:cNvPr>
          <p:cNvSpPr/>
          <p:nvPr/>
        </p:nvSpPr>
        <p:spPr>
          <a:xfrm>
            <a:off x="5442221" y="3812160"/>
            <a:ext cx="2315004" cy="1817779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Choose the layout, drag it and drop it on the canvas.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D7569AC-A466-A649-8316-F4C76BEF4877}"/>
              </a:ext>
            </a:extLst>
          </p:cNvPr>
          <p:cNvSpPr/>
          <p:nvPr/>
        </p:nvSpPr>
        <p:spPr>
          <a:xfrm>
            <a:off x="9433034" y="1407978"/>
            <a:ext cx="2424499" cy="1965416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F7671A-3B4F-8041-B5E3-1B476A74BAF4}"/>
              </a:ext>
            </a:extLst>
          </p:cNvPr>
          <p:cNvSpPr/>
          <p:nvPr/>
        </p:nvSpPr>
        <p:spPr>
          <a:xfrm>
            <a:off x="9493700" y="1468344"/>
            <a:ext cx="2315004" cy="1817779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Go to the Asset tab to choose the content to input, and simply drag and drop it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F8FB8E3-8ECE-F648-8790-0D5C271A9B40}"/>
              </a:ext>
            </a:extLst>
          </p:cNvPr>
          <p:cNvCxnSpPr>
            <a:cxnSpLocks/>
            <a:stCxn id="21" idx="2"/>
            <a:endCxn id="82" idx="6"/>
          </p:cNvCxnSpPr>
          <p:nvPr/>
        </p:nvCxnSpPr>
        <p:spPr>
          <a:xfrm flipH="1" flipV="1">
            <a:off x="2870612" y="4838943"/>
            <a:ext cx="179527" cy="84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9097569-309C-5040-893A-41EEF9590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715" y="1259276"/>
            <a:ext cx="3518909" cy="108517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23FA530-8EFD-0D49-920D-C6A8C60333CE}"/>
              </a:ext>
            </a:extLst>
          </p:cNvPr>
          <p:cNvGrpSpPr/>
          <p:nvPr/>
        </p:nvGrpSpPr>
        <p:grpSpPr>
          <a:xfrm>
            <a:off x="6424455" y="2232380"/>
            <a:ext cx="258976" cy="258976"/>
            <a:chOff x="1005367" y="2771258"/>
            <a:chExt cx="258976" cy="25897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18A058B-9E79-B743-AFAE-94825A24BA1D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6760F9A-36B4-8349-B5DD-2A0E7C787D72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73DA997-B8DA-2C4C-9CC0-6CEA5160865C}"/>
              </a:ext>
            </a:extLst>
          </p:cNvPr>
          <p:cNvGrpSpPr/>
          <p:nvPr/>
        </p:nvGrpSpPr>
        <p:grpSpPr>
          <a:xfrm>
            <a:off x="6424455" y="3622306"/>
            <a:ext cx="258976" cy="258976"/>
            <a:chOff x="1005367" y="2771258"/>
            <a:chExt cx="258976" cy="25897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BAC7377-75D4-4343-B55E-BC4C5B8B92D5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D208728-D1AA-B54D-A73B-DB1197D15192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34C9479-08F1-234B-B132-C350F01122FD}"/>
              </a:ext>
            </a:extLst>
          </p:cNvPr>
          <p:cNvCxnSpPr>
            <a:cxnSpLocks/>
            <a:stCxn id="37" idx="0"/>
            <a:endCxn id="34" idx="4"/>
          </p:cNvCxnSpPr>
          <p:nvPr/>
        </p:nvCxnSpPr>
        <p:spPr>
          <a:xfrm flipV="1">
            <a:off x="6553943" y="2469932"/>
            <a:ext cx="0" cy="117368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B7F4BC9-0480-C44E-9BA2-A11F20C3D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8" t="4283" r="214"/>
          <a:stretch/>
        </p:blipFill>
        <p:spPr>
          <a:xfrm>
            <a:off x="8338624" y="4149362"/>
            <a:ext cx="3518909" cy="81117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F7452FC-2216-384A-8EEE-9434CBD69973}"/>
              </a:ext>
            </a:extLst>
          </p:cNvPr>
          <p:cNvGrpSpPr/>
          <p:nvPr/>
        </p:nvGrpSpPr>
        <p:grpSpPr>
          <a:xfrm>
            <a:off x="10515795" y="3243906"/>
            <a:ext cx="258976" cy="258976"/>
            <a:chOff x="1005367" y="2771258"/>
            <a:chExt cx="258976" cy="25897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DBFDA77-77B5-7546-8615-4EC558C7163A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D3D913E-94A7-6C4C-9D8F-0FA01B25D4CE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D2C5116-0134-C148-B6F1-4A9568AADBF4}"/>
              </a:ext>
            </a:extLst>
          </p:cNvPr>
          <p:cNvGrpSpPr/>
          <p:nvPr/>
        </p:nvGrpSpPr>
        <p:grpSpPr>
          <a:xfrm>
            <a:off x="10515795" y="4019874"/>
            <a:ext cx="258976" cy="258976"/>
            <a:chOff x="1005367" y="2771258"/>
            <a:chExt cx="258976" cy="25897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B25F6A7-3626-F245-B900-F136F81AA9C2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03B7A1F-A8F9-554B-8763-F70AF0D35B90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CF97FC9-5902-3642-B7A7-CB3A8719C896}"/>
              </a:ext>
            </a:extLst>
          </p:cNvPr>
          <p:cNvCxnSpPr>
            <a:cxnSpLocks/>
            <a:stCxn id="48" idx="0"/>
            <a:endCxn id="44" idx="4"/>
          </p:cNvCxnSpPr>
          <p:nvPr/>
        </p:nvCxnSpPr>
        <p:spPr>
          <a:xfrm flipV="1">
            <a:off x="10645283" y="3481458"/>
            <a:ext cx="0" cy="559722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A72D965-2F7B-0C4B-8FBD-EFC7D1A9657C}"/>
              </a:ext>
            </a:extLst>
          </p:cNvPr>
          <p:cNvCxnSpPr>
            <a:cxnSpLocks/>
            <a:stCxn id="24" idx="1"/>
            <a:endCxn id="16" idx="3"/>
          </p:cNvCxnSpPr>
          <p:nvPr/>
        </p:nvCxnSpPr>
        <p:spPr>
          <a:xfrm flipH="1">
            <a:off x="4890438" y="4721050"/>
            <a:ext cx="551783" cy="5211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C719E8D-9841-634F-B12C-14646A591543}"/>
              </a:ext>
            </a:extLst>
          </p:cNvPr>
          <p:cNvCxnSpPr>
            <a:cxnSpLocks/>
          </p:cNvCxnSpPr>
          <p:nvPr/>
        </p:nvCxnSpPr>
        <p:spPr>
          <a:xfrm flipH="1">
            <a:off x="8334046" y="1843263"/>
            <a:ext cx="1159654" cy="5211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hlinkClick r:id="rId5"/>
            <a:extLst>
              <a:ext uri="{FF2B5EF4-FFF2-40B4-BE49-F238E27FC236}">
                <a16:creationId xmlns:a16="http://schemas.microsoft.com/office/drawing/2014/main" id="{EE9F7EA2-21F8-6648-8FD2-C08309264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4884" y="78301"/>
            <a:ext cx="2044700" cy="77470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F9BD581-C1E3-4245-B10A-C10AAD9F0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238171"/>
            <a:ext cx="10959841" cy="774701"/>
          </a:xfrm>
        </p:spPr>
        <p:txBody>
          <a:bodyPr/>
          <a:lstStyle/>
          <a:p>
            <a:r>
              <a:rPr lang="en-US" dirty="0">
                <a:latin typeface="Invention" panose="020B0503020008020204" pitchFamily="34" charset="0"/>
              </a:rPr>
              <a:t>Working With Assembler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Layouts Performance</a:t>
            </a:r>
            <a:endParaRPr lang="en-US" dirty="0">
              <a:latin typeface="Invention" panose="020B05030200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38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D7569AC-A466-A649-8316-F4C76BEF4877}"/>
              </a:ext>
            </a:extLst>
          </p:cNvPr>
          <p:cNvSpPr/>
          <p:nvPr/>
        </p:nvSpPr>
        <p:spPr>
          <a:xfrm>
            <a:off x="347054" y="1708342"/>
            <a:ext cx="2424499" cy="1965416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F7671A-3B4F-8041-B5E3-1B476A74BAF4}"/>
              </a:ext>
            </a:extLst>
          </p:cNvPr>
          <p:cNvSpPr/>
          <p:nvPr/>
        </p:nvSpPr>
        <p:spPr>
          <a:xfrm>
            <a:off x="407720" y="1768708"/>
            <a:ext cx="2315004" cy="1817779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To edit text, double click on the text block to show the top formatting bar. Text can be dragged from the asset panel or be manually inputted.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F7452FC-2216-384A-8EEE-9434CBD69973}"/>
              </a:ext>
            </a:extLst>
          </p:cNvPr>
          <p:cNvGrpSpPr/>
          <p:nvPr/>
        </p:nvGrpSpPr>
        <p:grpSpPr>
          <a:xfrm>
            <a:off x="2645644" y="2608488"/>
            <a:ext cx="258976" cy="258976"/>
            <a:chOff x="1005367" y="2771258"/>
            <a:chExt cx="258976" cy="25897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DBFDA77-77B5-7546-8615-4EC558C7163A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D3D913E-94A7-6C4C-9D8F-0FA01B25D4CE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CF97FC9-5902-3642-B7A7-CB3A8719C896}"/>
              </a:ext>
            </a:extLst>
          </p:cNvPr>
          <p:cNvCxnSpPr>
            <a:cxnSpLocks/>
            <a:stCxn id="48" idx="2"/>
            <a:endCxn id="44" idx="6"/>
          </p:cNvCxnSpPr>
          <p:nvPr/>
        </p:nvCxnSpPr>
        <p:spPr>
          <a:xfrm flipH="1" flipV="1">
            <a:off x="2883255" y="2737917"/>
            <a:ext cx="684028" cy="5727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6B380DD-576C-EE4F-B629-D558295D4DED}"/>
              </a:ext>
            </a:extLst>
          </p:cNvPr>
          <p:cNvSpPr/>
          <p:nvPr/>
        </p:nvSpPr>
        <p:spPr>
          <a:xfrm>
            <a:off x="3675406" y="2269556"/>
            <a:ext cx="1885349" cy="946206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6F8BCDE-803F-714A-BB4E-C7C2D33BC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92" t="4283" r="214"/>
          <a:stretch/>
        </p:blipFill>
        <p:spPr>
          <a:xfrm>
            <a:off x="5560755" y="2332327"/>
            <a:ext cx="1781286" cy="811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7F4BC9-0480-C44E-9BA2-A11F20C3D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" t="4283" r="48765"/>
          <a:stretch/>
        </p:blipFill>
        <p:spPr>
          <a:xfrm>
            <a:off x="3716285" y="2338114"/>
            <a:ext cx="1795910" cy="81117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9D2C5116-0134-C148-B6F1-4A9568AADBF4}"/>
              </a:ext>
            </a:extLst>
          </p:cNvPr>
          <p:cNvGrpSpPr/>
          <p:nvPr/>
        </p:nvGrpSpPr>
        <p:grpSpPr>
          <a:xfrm>
            <a:off x="3545918" y="2614215"/>
            <a:ext cx="258976" cy="258976"/>
            <a:chOff x="1005367" y="2771258"/>
            <a:chExt cx="258976" cy="25897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B25F6A7-3626-F245-B900-F136F81AA9C2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03B7A1F-A8F9-554B-8763-F70AF0D35B90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7027B985-829A-F24E-A848-FA124BF34552}"/>
              </a:ext>
            </a:extLst>
          </p:cNvPr>
          <p:cNvSpPr/>
          <p:nvPr/>
        </p:nvSpPr>
        <p:spPr>
          <a:xfrm>
            <a:off x="8488026" y="1667864"/>
            <a:ext cx="3030514" cy="1965416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EC814901-6A64-A74F-BB34-01129801F89C}"/>
              </a:ext>
            </a:extLst>
          </p:cNvPr>
          <p:cNvSpPr/>
          <p:nvPr/>
        </p:nvSpPr>
        <p:spPr>
          <a:xfrm>
            <a:off x="8548692" y="1728230"/>
            <a:ext cx="2893650" cy="1817779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The editing bar shows intuitive personalization options similar to a Word document, able to individually apply styles, or  choose from the brand styles defined in the template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693D283-3D74-5E49-888B-5BF139F00D90}"/>
              </a:ext>
            </a:extLst>
          </p:cNvPr>
          <p:cNvGrpSpPr/>
          <p:nvPr/>
        </p:nvGrpSpPr>
        <p:grpSpPr>
          <a:xfrm>
            <a:off x="8419204" y="3435387"/>
            <a:ext cx="258976" cy="258976"/>
            <a:chOff x="1005367" y="2771258"/>
            <a:chExt cx="258976" cy="25897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77EA287-8F9A-6F49-B34D-F2B4F25C1C72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DFDEC1A-463A-E24F-BB73-907BD0020BAA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B53AB85-588A-8048-9B8D-55E111472F11}"/>
              </a:ext>
            </a:extLst>
          </p:cNvPr>
          <p:cNvGrpSpPr/>
          <p:nvPr/>
        </p:nvGrpSpPr>
        <p:grpSpPr>
          <a:xfrm>
            <a:off x="2884217" y="3913987"/>
            <a:ext cx="8422678" cy="2754697"/>
            <a:chOff x="2883255" y="3681072"/>
            <a:chExt cx="9106706" cy="29784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57F1A2-91F6-304A-831E-CBB78C210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3255" y="3681072"/>
              <a:ext cx="9106706" cy="3221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31A571-1798-E945-9E95-453539864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32"/>
            <a:stretch/>
          </p:blipFill>
          <p:spPr>
            <a:xfrm>
              <a:off x="2883255" y="4003202"/>
              <a:ext cx="1871378" cy="2656283"/>
            </a:xfrm>
            <a:prstGeom prst="rect">
              <a:avLst/>
            </a:prstGeom>
          </p:spPr>
        </p:pic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B267A5C-179B-3644-9E14-98D92B7B9A9B}"/>
              </a:ext>
            </a:extLst>
          </p:cNvPr>
          <p:cNvCxnSpPr>
            <a:cxnSpLocks/>
            <a:stCxn id="67" idx="6"/>
            <a:endCxn id="62" idx="2"/>
          </p:cNvCxnSpPr>
          <p:nvPr/>
        </p:nvCxnSpPr>
        <p:spPr>
          <a:xfrm flipV="1">
            <a:off x="7249284" y="3564816"/>
            <a:ext cx="1191285" cy="282642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F75D95E-AD40-F646-A498-DC9FFC72C957}"/>
              </a:ext>
            </a:extLst>
          </p:cNvPr>
          <p:cNvGrpSpPr/>
          <p:nvPr/>
        </p:nvGrpSpPr>
        <p:grpSpPr>
          <a:xfrm>
            <a:off x="7011673" y="3718029"/>
            <a:ext cx="258976" cy="258976"/>
            <a:chOff x="1005367" y="2771258"/>
            <a:chExt cx="258976" cy="258976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6A49FA8-D29E-4642-8778-1155AF612CDC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0E2D30C-589D-4340-B9C4-6E32BF0DFD0F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pic>
        <p:nvPicPr>
          <p:cNvPr id="33" name="Picture 32">
            <a:hlinkClick r:id="rId5"/>
            <a:extLst>
              <a:ext uri="{FF2B5EF4-FFF2-40B4-BE49-F238E27FC236}">
                <a16:creationId xmlns:a16="http://schemas.microsoft.com/office/drawing/2014/main" id="{3F5DA4E9-E280-5346-957D-766904A94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4884" y="78301"/>
            <a:ext cx="2044700" cy="774700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A596D252-7948-074F-863B-A387EFBA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238171"/>
            <a:ext cx="10959841" cy="774701"/>
          </a:xfrm>
        </p:spPr>
        <p:txBody>
          <a:bodyPr/>
          <a:lstStyle/>
          <a:p>
            <a:r>
              <a:rPr lang="en-US" dirty="0">
                <a:latin typeface="Invention" panose="020B0503020008020204" pitchFamily="34" charset="0"/>
              </a:rPr>
              <a:t>Working With Assembler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Text Components</a:t>
            </a:r>
            <a:endParaRPr lang="en-US" dirty="0">
              <a:latin typeface="Invention" panose="020B05030200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36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D7569AC-A466-A649-8316-F4C76BEF4877}"/>
              </a:ext>
            </a:extLst>
          </p:cNvPr>
          <p:cNvSpPr/>
          <p:nvPr/>
        </p:nvSpPr>
        <p:spPr>
          <a:xfrm>
            <a:off x="4863403" y="1089441"/>
            <a:ext cx="2702445" cy="1965416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F7671A-3B4F-8041-B5E3-1B476A74BAF4}"/>
              </a:ext>
            </a:extLst>
          </p:cNvPr>
          <p:cNvSpPr/>
          <p:nvPr/>
        </p:nvSpPr>
        <p:spPr>
          <a:xfrm>
            <a:off x="4924068" y="1149807"/>
            <a:ext cx="2580397" cy="1817779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To edit images, double click on the block to show the formatting bar.</a:t>
            </a:r>
          </a:p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Users can simply change image size by dragging the corners on its edge.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F7452FC-2216-384A-8EEE-9434CBD69973}"/>
              </a:ext>
            </a:extLst>
          </p:cNvPr>
          <p:cNvGrpSpPr/>
          <p:nvPr/>
        </p:nvGrpSpPr>
        <p:grpSpPr>
          <a:xfrm>
            <a:off x="4712550" y="2058696"/>
            <a:ext cx="258976" cy="258976"/>
            <a:chOff x="1005367" y="2771258"/>
            <a:chExt cx="258976" cy="25897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DBFDA77-77B5-7546-8615-4EC558C7163A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D3D913E-94A7-6C4C-9D8F-0FA01B25D4CE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CF97FC9-5902-3642-B7A7-CB3A8719C896}"/>
              </a:ext>
            </a:extLst>
          </p:cNvPr>
          <p:cNvCxnSpPr>
            <a:cxnSpLocks/>
            <a:stCxn id="48" idx="6"/>
            <a:endCxn id="44" idx="2"/>
          </p:cNvCxnSpPr>
          <p:nvPr/>
        </p:nvCxnSpPr>
        <p:spPr>
          <a:xfrm>
            <a:off x="4234147" y="2180481"/>
            <a:ext cx="499768" cy="7644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6B380DD-576C-EE4F-B629-D558295D4DED}"/>
              </a:ext>
            </a:extLst>
          </p:cNvPr>
          <p:cNvSpPr/>
          <p:nvPr/>
        </p:nvSpPr>
        <p:spPr>
          <a:xfrm>
            <a:off x="2234700" y="1692930"/>
            <a:ext cx="1885349" cy="946206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6F8BCDE-803F-714A-BB4E-C7C2D33BC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92" t="4283" r="214"/>
          <a:stretch/>
        </p:blipFill>
        <p:spPr>
          <a:xfrm>
            <a:off x="2300174" y="1756642"/>
            <a:ext cx="1781286" cy="811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7F4BC9-0480-C44E-9BA2-A11F20C3D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" t="4283" r="48765"/>
          <a:stretch/>
        </p:blipFill>
        <p:spPr>
          <a:xfrm>
            <a:off x="455704" y="1762429"/>
            <a:ext cx="1795910" cy="81117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9D2C5116-0134-C148-B6F1-4A9568AADBF4}"/>
              </a:ext>
            </a:extLst>
          </p:cNvPr>
          <p:cNvGrpSpPr/>
          <p:nvPr/>
        </p:nvGrpSpPr>
        <p:grpSpPr>
          <a:xfrm>
            <a:off x="3996536" y="2051052"/>
            <a:ext cx="258976" cy="258976"/>
            <a:chOff x="1005367" y="2771258"/>
            <a:chExt cx="258976" cy="25897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B25F6A7-3626-F245-B900-F136F81AA9C2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03B7A1F-A8F9-554B-8763-F70AF0D35B90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038A86F-BC98-5C4E-ADE5-E930A742B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04" y="3639362"/>
            <a:ext cx="6324600" cy="53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CBB3AA-28CA-924C-83C8-BFFADB00F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609" y="897235"/>
            <a:ext cx="1472705" cy="374462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E66B0E4-01B3-8447-9D46-0360850DEC6E}"/>
              </a:ext>
            </a:extLst>
          </p:cNvPr>
          <p:cNvGrpSpPr/>
          <p:nvPr/>
        </p:nvGrpSpPr>
        <p:grpSpPr>
          <a:xfrm>
            <a:off x="5940961" y="2898464"/>
            <a:ext cx="258976" cy="258976"/>
            <a:chOff x="1005367" y="2771258"/>
            <a:chExt cx="258976" cy="25897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B44F60B-F6C6-F94F-9661-F5BE03C4C1AF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8878DCF-7028-8F41-B4C0-5552FB6192B3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84FBD73-6291-DC4A-A17F-E02198CB4732}"/>
              </a:ext>
            </a:extLst>
          </p:cNvPr>
          <p:cNvCxnSpPr>
            <a:cxnSpLocks/>
            <a:stCxn id="68" idx="0"/>
            <a:endCxn id="52" idx="4"/>
          </p:cNvCxnSpPr>
          <p:nvPr/>
        </p:nvCxnSpPr>
        <p:spPr>
          <a:xfrm flipH="1" flipV="1">
            <a:off x="6070449" y="3136016"/>
            <a:ext cx="11122" cy="410022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FD268D-AA4B-4C4A-B397-CEDC71B47A56}"/>
              </a:ext>
            </a:extLst>
          </p:cNvPr>
          <p:cNvGrpSpPr/>
          <p:nvPr/>
        </p:nvGrpSpPr>
        <p:grpSpPr>
          <a:xfrm>
            <a:off x="5952083" y="3524732"/>
            <a:ext cx="258976" cy="258976"/>
            <a:chOff x="1005367" y="2771258"/>
            <a:chExt cx="258976" cy="258976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A7B9D1B-BF90-5F45-85C7-8FCF4200E4C9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E0A23D7-FA23-E74C-BC2C-923B0922DFC9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5D71FC47-20D8-AF41-B68C-6FA0B89362E1}"/>
              </a:ext>
            </a:extLst>
          </p:cNvPr>
          <p:cNvSpPr/>
          <p:nvPr/>
        </p:nvSpPr>
        <p:spPr>
          <a:xfrm>
            <a:off x="2692932" y="4898583"/>
            <a:ext cx="3124677" cy="1531240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FB234A32-8326-934F-A3A3-580A54FE0EFC}"/>
              </a:ext>
            </a:extLst>
          </p:cNvPr>
          <p:cNvSpPr/>
          <p:nvPr/>
        </p:nvSpPr>
        <p:spPr>
          <a:xfrm>
            <a:off x="2753597" y="4958949"/>
            <a:ext cx="2983561" cy="1416217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Formatting images can include changing the alignment, the cell spacing, border radius and add a hyperlink once the image is clicked on.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A89BB0EA-85FB-4347-AB15-3893C52159E7}"/>
              </a:ext>
            </a:extLst>
          </p:cNvPr>
          <p:cNvSpPr/>
          <p:nvPr/>
        </p:nvSpPr>
        <p:spPr>
          <a:xfrm>
            <a:off x="9484284" y="3757049"/>
            <a:ext cx="2578082" cy="1965416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317F252B-24A6-E14C-9B47-A839F06CE811}"/>
              </a:ext>
            </a:extLst>
          </p:cNvPr>
          <p:cNvSpPr/>
          <p:nvPr/>
        </p:nvSpPr>
        <p:spPr>
          <a:xfrm>
            <a:off x="9544949" y="3817415"/>
            <a:ext cx="2461651" cy="1817779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Users can also decide to import images from the “Add image” icon, choosing from local storage or the </a:t>
            </a:r>
            <a:r>
              <a:rPr lang="en-GB" dirty="0" err="1">
                <a:solidFill>
                  <a:schemeClr val="tx1">
                    <a:lumMod val="50000"/>
                  </a:schemeClr>
                </a:solidFill>
              </a:rPr>
              <a:t>PromoMats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environment.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CB37B7A-D97F-F242-8ADB-0B4560704A25}"/>
              </a:ext>
            </a:extLst>
          </p:cNvPr>
          <p:cNvSpPr/>
          <p:nvPr/>
        </p:nvSpPr>
        <p:spPr>
          <a:xfrm>
            <a:off x="9296020" y="2224620"/>
            <a:ext cx="511680" cy="619145"/>
          </a:xfrm>
          <a:prstGeom prst="round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3EC3B26-729D-634A-B9E6-2C2CD06BFF2D}"/>
              </a:ext>
            </a:extLst>
          </p:cNvPr>
          <p:cNvGrpSpPr/>
          <p:nvPr/>
        </p:nvGrpSpPr>
        <p:grpSpPr>
          <a:xfrm>
            <a:off x="9415461" y="3730144"/>
            <a:ext cx="258976" cy="258976"/>
            <a:chOff x="1005367" y="2771258"/>
            <a:chExt cx="258976" cy="258976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0C3F4B2-934E-004C-818A-A5A78DD43D37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C3FE093-9E9C-4B43-A702-813DF1489266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EFB30E6-EE16-8E45-897F-E49C6F434F84}"/>
              </a:ext>
            </a:extLst>
          </p:cNvPr>
          <p:cNvCxnSpPr>
            <a:cxnSpLocks/>
            <a:stCxn id="80" idx="4"/>
            <a:endCxn id="76" idx="4"/>
          </p:cNvCxnSpPr>
          <p:nvPr/>
        </p:nvCxnSpPr>
        <p:spPr>
          <a:xfrm flipH="1">
            <a:off x="9544949" y="2985783"/>
            <a:ext cx="6911" cy="981913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D02C89D-870D-BF44-BDC4-98319BBAC686}"/>
              </a:ext>
            </a:extLst>
          </p:cNvPr>
          <p:cNvGrpSpPr/>
          <p:nvPr/>
        </p:nvGrpSpPr>
        <p:grpSpPr>
          <a:xfrm>
            <a:off x="9422372" y="2748231"/>
            <a:ext cx="258976" cy="258976"/>
            <a:chOff x="1005367" y="2771258"/>
            <a:chExt cx="258976" cy="258976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7C6BC49-3D77-1944-AA22-A1E742DA0895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D659714-B835-C047-82FF-D8EBD4EE8FDE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CB6655F-BC71-FD4E-886C-6D22813EAE65}"/>
              </a:ext>
            </a:extLst>
          </p:cNvPr>
          <p:cNvGrpSpPr/>
          <p:nvPr/>
        </p:nvGrpSpPr>
        <p:grpSpPr>
          <a:xfrm>
            <a:off x="3607372" y="4055083"/>
            <a:ext cx="258976" cy="258976"/>
            <a:chOff x="1005367" y="2771258"/>
            <a:chExt cx="258976" cy="258976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3C1E80C-FFA1-F040-B83E-9129939DF654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89D6579-7CB2-BD4B-A79B-CC686A9AB75C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EFABA66-42FD-2C4D-9D9C-0AFB1564666E}"/>
              </a:ext>
            </a:extLst>
          </p:cNvPr>
          <p:cNvCxnSpPr>
            <a:cxnSpLocks/>
            <a:stCxn id="87" idx="0"/>
            <a:endCxn id="83" idx="4"/>
          </p:cNvCxnSpPr>
          <p:nvPr/>
        </p:nvCxnSpPr>
        <p:spPr>
          <a:xfrm flipV="1">
            <a:off x="3736860" y="4292635"/>
            <a:ext cx="0" cy="497766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0D0B88E-8D4D-A74B-A422-6C6C9563F045}"/>
              </a:ext>
            </a:extLst>
          </p:cNvPr>
          <p:cNvGrpSpPr/>
          <p:nvPr/>
        </p:nvGrpSpPr>
        <p:grpSpPr>
          <a:xfrm>
            <a:off x="3607372" y="4769095"/>
            <a:ext cx="258976" cy="258976"/>
            <a:chOff x="1005367" y="2771258"/>
            <a:chExt cx="258976" cy="258976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CF5F709F-20A2-024A-B083-872FB15CD31C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19CB387-12F4-124B-96A3-9AF45606C73C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pic>
        <p:nvPicPr>
          <p:cNvPr id="58" name="Picture 57">
            <a:hlinkClick r:id="rId5"/>
            <a:extLst>
              <a:ext uri="{FF2B5EF4-FFF2-40B4-BE49-F238E27FC236}">
                <a16:creationId xmlns:a16="http://schemas.microsoft.com/office/drawing/2014/main" id="{E5578FBE-8AAC-554A-A205-333E9957A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4884" y="78301"/>
            <a:ext cx="2044700" cy="774700"/>
          </a:xfrm>
          <a:prstGeom prst="rect">
            <a:avLst/>
          </a:prstGeom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60140BD5-F300-2549-B358-0B77890B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238171"/>
            <a:ext cx="10959841" cy="774701"/>
          </a:xfrm>
        </p:spPr>
        <p:txBody>
          <a:bodyPr/>
          <a:lstStyle/>
          <a:p>
            <a:r>
              <a:rPr lang="en-US" dirty="0">
                <a:latin typeface="Invention" panose="020B0503020008020204" pitchFamily="34" charset="0"/>
              </a:rPr>
              <a:t>Working With Assembler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Image Components</a:t>
            </a:r>
            <a:endParaRPr lang="en-US" dirty="0">
              <a:latin typeface="Invention" panose="020B05030200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21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D7569AC-A466-A649-8316-F4C76BEF4877}"/>
              </a:ext>
            </a:extLst>
          </p:cNvPr>
          <p:cNvSpPr/>
          <p:nvPr/>
        </p:nvSpPr>
        <p:spPr>
          <a:xfrm>
            <a:off x="1657051" y="1405783"/>
            <a:ext cx="2333032" cy="1563326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kern="600" spc="30" dirty="0"/>
              <a:t>v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F7671A-3B4F-8041-B5E3-1B476A74BAF4}"/>
              </a:ext>
            </a:extLst>
          </p:cNvPr>
          <p:cNvSpPr/>
          <p:nvPr/>
        </p:nvSpPr>
        <p:spPr>
          <a:xfrm>
            <a:off x="1717715" y="1455392"/>
            <a:ext cx="2227667" cy="1465960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In Assets, in the Elements section, drag and drop the desired Call to action size to the desired layout.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F7452FC-2216-384A-8EEE-9434CBD69973}"/>
              </a:ext>
            </a:extLst>
          </p:cNvPr>
          <p:cNvGrpSpPr/>
          <p:nvPr/>
        </p:nvGrpSpPr>
        <p:grpSpPr>
          <a:xfrm>
            <a:off x="4233021" y="2259002"/>
            <a:ext cx="258976" cy="258976"/>
            <a:chOff x="1005367" y="2771258"/>
            <a:chExt cx="258976" cy="25897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DBFDA77-77B5-7546-8615-4EC558C7163A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D3D913E-94A7-6C4C-9D8F-0FA01B25D4CE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5D71FC47-20D8-AF41-B68C-6FA0B89362E1}"/>
              </a:ext>
            </a:extLst>
          </p:cNvPr>
          <p:cNvSpPr/>
          <p:nvPr/>
        </p:nvSpPr>
        <p:spPr>
          <a:xfrm>
            <a:off x="5509660" y="4776196"/>
            <a:ext cx="2443379" cy="1531240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FB234A32-8326-934F-A3A3-580A54FE0EFC}"/>
              </a:ext>
            </a:extLst>
          </p:cNvPr>
          <p:cNvSpPr/>
          <p:nvPr/>
        </p:nvSpPr>
        <p:spPr>
          <a:xfrm>
            <a:off x="5570326" y="4836562"/>
            <a:ext cx="2333032" cy="1416217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The formatting bar changes alignments, font styling, hyperlinking, spacing and background and button </a:t>
            </a:r>
            <a:r>
              <a:rPr lang="en-GB" dirty="0" err="1">
                <a:solidFill>
                  <a:schemeClr val="tx1">
                    <a:lumMod val="50000"/>
                  </a:schemeClr>
                </a:solidFill>
              </a:rPr>
              <a:t>colors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EFABA66-42FD-2C4D-9D9C-0AFB1564666E}"/>
              </a:ext>
            </a:extLst>
          </p:cNvPr>
          <p:cNvCxnSpPr>
            <a:cxnSpLocks/>
            <a:stCxn id="87" idx="0"/>
            <a:endCxn id="96" idx="4"/>
          </p:cNvCxnSpPr>
          <p:nvPr/>
        </p:nvCxnSpPr>
        <p:spPr>
          <a:xfrm flipV="1">
            <a:off x="5868544" y="4027635"/>
            <a:ext cx="151" cy="670562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BB7173A-0B34-9A4F-81F7-89047E46B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35" y="3380740"/>
            <a:ext cx="9748307" cy="486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2E7319-4C42-344D-B153-151FFF80C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288" y="1948660"/>
            <a:ext cx="2755900" cy="88900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6A1260C-791F-ED46-A93B-2987E14F74E3}"/>
              </a:ext>
            </a:extLst>
          </p:cNvPr>
          <p:cNvCxnSpPr>
            <a:cxnSpLocks/>
            <a:stCxn id="61" idx="2"/>
            <a:endCxn id="44" idx="6"/>
          </p:cNvCxnSpPr>
          <p:nvPr/>
        </p:nvCxnSpPr>
        <p:spPr>
          <a:xfrm flipH="1" flipV="1">
            <a:off x="4470632" y="2388431"/>
            <a:ext cx="315387" cy="467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9736B64-5D08-9747-B55F-E60DBD8CC630}"/>
              </a:ext>
            </a:extLst>
          </p:cNvPr>
          <p:cNvGrpSpPr/>
          <p:nvPr/>
        </p:nvGrpSpPr>
        <p:grpSpPr>
          <a:xfrm>
            <a:off x="4764654" y="2263672"/>
            <a:ext cx="258976" cy="258976"/>
            <a:chOff x="1005367" y="2771258"/>
            <a:chExt cx="258976" cy="25897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D5FFCC2-625E-4748-8C77-CC15C9C7EA4C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700F018-C2E3-834F-A404-B8142C722B14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ED8232FA-7B9A-1542-9214-F09B9DA31468}"/>
              </a:ext>
            </a:extLst>
          </p:cNvPr>
          <p:cNvSpPr/>
          <p:nvPr/>
        </p:nvSpPr>
        <p:spPr>
          <a:xfrm>
            <a:off x="8524797" y="1652272"/>
            <a:ext cx="2026320" cy="1517962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kern="600" spc="30" dirty="0" err="1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1FB6CA63-F858-CC44-A3B2-C4031C387C4D}"/>
              </a:ext>
            </a:extLst>
          </p:cNvPr>
          <p:cNvSpPr/>
          <p:nvPr/>
        </p:nvSpPr>
        <p:spPr>
          <a:xfrm>
            <a:off x="8576443" y="1712638"/>
            <a:ext cx="1934807" cy="1403937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Double click on the text to edit it and drag the edge squares to change the button size.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8B8C30E-EB3C-D648-883C-5737F20142DA}"/>
              </a:ext>
            </a:extLst>
          </p:cNvPr>
          <p:cNvCxnSpPr>
            <a:cxnSpLocks/>
            <a:stCxn id="90" idx="2"/>
            <a:endCxn id="62" idx="1"/>
          </p:cNvCxnSpPr>
          <p:nvPr/>
        </p:nvCxnSpPr>
        <p:spPr>
          <a:xfrm>
            <a:off x="7368707" y="2410620"/>
            <a:ext cx="1156090" cy="633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E2E579B-4129-A544-AABD-1E09217A193A}"/>
              </a:ext>
            </a:extLst>
          </p:cNvPr>
          <p:cNvGrpSpPr/>
          <p:nvPr/>
        </p:nvGrpSpPr>
        <p:grpSpPr>
          <a:xfrm>
            <a:off x="7347342" y="2281191"/>
            <a:ext cx="258976" cy="258976"/>
            <a:chOff x="1005367" y="2771258"/>
            <a:chExt cx="258976" cy="25897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0AB486E-3252-744A-81DD-ACCE76FAE8BE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80448FA-FA6A-D745-96FE-D5426D140B1A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7A28764-FC67-AB4A-AC74-CECCFC9BD861}"/>
              </a:ext>
            </a:extLst>
          </p:cNvPr>
          <p:cNvGrpSpPr/>
          <p:nvPr/>
        </p:nvGrpSpPr>
        <p:grpSpPr>
          <a:xfrm>
            <a:off x="8416825" y="2281191"/>
            <a:ext cx="258976" cy="258976"/>
            <a:chOff x="1005367" y="2771258"/>
            <a:chExt cx="258976" cy="25897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602DA5E-88DC-9047-8B66-2E8D03B540DB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6A14E10-AA02-6146-A26D-DC554985439A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0D0B88E-8D4D-A74B-A422-6C6C9563F045}"/>
              </a:ext>
            </a:extLst>
          </p:cNvPr>
          <p:cNvGrpSpPr/>
          <p:nvPr/>
        </p:nvGrpSpPr>
        <p:grpSpPr>
          <a:xfrm>
            <a:off x="5739056" y="4676891"/>
            <a:ext cx="258976" cy="258976"/>
            <a:chOff x="1005367" y="2771258"/>
            <a:chExt cx="258976" cy="258976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CF5F709F-20A2-024A-B083-872FB15CD31C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19CB387-12F4-124B-96A3-9AF45606C73C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E3636F6-0624-454B-97FA-EE5AE6ABF329}"/>
              </a:ext>
            </a:extLst>
          </p:cNvPr>
          <p:cNvGrpSpPr/>
          <p:nvPr/>
        </p:nvGrpSpPr>
        <p:grpSpPr>
          <a:xfrm>
            <a:off x="5739207" y="3790083"/>
            <a:ext cx="258976" cy="258976"/>
            <a:chOff x="1005367" y="2771258"/>
            <a:chExt cx="258976" cy="258976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F2A6CB5-15A7-8A4C-B522-9B445901818C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FED6F5F-8FCB-C543-98E1-EE151E8B7E30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pic>
        <p:nvPicPr>
          <p:cNvPr id="38" name="Picture 37">
            <a:hlinkClick r:id="rId4"/>
            <a:extLst>
              <a:ext uri="{FF2B5EF4-FFF2-40B4-BE49-F238E27FC236}">
                <a16:creationId xmlns:a16="http://schemas.microsoft.com/office/drawing/2014/main" id="{CA77A1EE-4829-6340-A299-18AC6381A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4884" y="78301"/>
            <a:ext cx="2044700" cy="7747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60EA2A58-AC10-414A-8E8F-0BD3DFE4E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238171"/>
            <a:ext cx="10959841" cy="774701"/>
          </a:xfrm>
        </p:spPr>
        <p:txBody>
          <a:bodyPr/>
          <a:lstStyle/>
          <a:p>
            <a:r>
              <a:rPr lang="en-US" dirty="0">
                <a:latin typeface="Invention" panose="020B0503020008020204" pitchFamily="34" charset="0"/>
              </a:rPr>
              <a:t>Working With Assembler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s-ES" sz="2400" dirty="0" err="1">
                <a:latin typeface="Invention" panose="020B0503020008020204" pitchFamily="34" charset="0"/>
              </a:rPr>
              <a:t>Creating</a:t>
            </a:r>
            <a:r>
              <a:rPr lang="es-ES" sz="2400" dirty="0">
                <a:latin typeface="Invention" panose="020B0503020008020204" pitchFamily="34" charset="0"/>
              </a:rPr>
              <a:t> a </a:t>
            </a:r>
            <a:r>
              <a:rPr lang="es-ES" sz="2400" dirty="0" err="1">
                <a:latin typeface="Invention" panose="020B0503020008020204" pitchFamily="34" charset="0"/>
              </a:rPr>
              <a:t>Call</a:t>
            </a:r>
            <a:r>
              <a:rPr lang="es-ES" sz="2400" dirty="0">
                <a:latin typeface="Invention" panose="020B0503020008020204" pitchFamily="34" charset="0"/>
              </a:rPr>
              <a:t> To </a:t>
            </a:r>
            <a:r>
              <a:rPr lang="es-ES" sz="2400" dirty="0" err="1">
                <a:latin typeface="Invention" panose="020B0503020008020204" pitchFamily="34" charset="0"/>
              </a:rPr>
              <a:t>Action</a:t>
            </a:r>
            <a:r>
              <a:rPr lang="es-ES" sz="2400" dirty="0">
                <a:latin typeface="Invention" panose="020B0503020008020204" pitchFamily="34" charset="0"/>
              </a:rPr>
              <a:t> </a:t>
            </a:r>
            <a:r>
              <a:rPr lang="es-ES" sz="2400" dirty="0" err="1">
                <a:latin typeface="Invention" panose="020B0503020008020204" pitchFamily="34" charset="0"/>
              </a:rPr>
              <a:t>button</a:t>
            </a:r>
            <a:endParaRPr lang="en-US" dirty="0">
              <a:latin typeface="Invention" panose="020B05030200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35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D7569AC-A466-A649-8316-F4C76BEF4877}"/>
              </a:ext>
            </a:extLst>
          </p:cNvPr>
          <p:cNvSpPr/>
          <p:nvPr/>
        </p:nvSpPr>
        <p:spPr>
          <a:xfrm>
            <a:off x="2339846" y="1377166"/>
            <a:ext cx="3130577" cy="2203687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kern="600" spc="30" dirty="0"/>
              <a:t>v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F7671A-3B4F-8041-B5E3-1B476A74BAF4}"/>
              </a:ext>
            </a:extLst>
          </p:cNvPr>
          <p:cNvSpPr/>
          <p:nvPr/>
        </p:nvSpPr>
        <p:spPr>
          <a:xfrm>
            <a:off x="2400511" y="1437533"/>
            <a:ext cx="2989194" cy="2066439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To add spacing between elements in a project choose a spacer from the Assets tab, in the Elements section- Drag the diagonal arrow buttons to see the space to be created with the pixel indicator on the side.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F7452FC-2216-384A-8EEE-9434CBD69973}"/>
              </a:ext>
            </a:extLst>
          </p:cNvPr>
          <p:cNvGrpSpPr/>
          <p:nvPr/>
        </p:nvGrpSpPr>
        <p:grpSpPr>
          <a:xfrm>
            <a:off x="3625498" y="3451365"/>
            <a:ext cx="258976" cy="258976"/>
            <a:chOff x="1005367" y="2771258"/>
            <a:chExt cx="258976" cy="25897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DBFDA77-77B5-7546-8615-4EC558C7163A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D3D913E-94A7-6C4C-9D8F-0FA01B25D4CE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6A1260C-791F-ED46-A93B-2987E14F74E3}"/>
              </a:ext>
            </a:extLst>
          </p:cNvPr>
          <p:cNvCxnSpPr>
            <a:cxnSpLocks/>
            <a:stCxn id="44" idx="4"/>
          </p:cNvCxnSpPr>
          <p:nvPr/>
        </p:nvCxnSpPr>
        <p:spPr>
          <a:xfrm>
            <a:off x="3754986" y="3688917"/>
            <a:ext cx="0" cy="199447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96CED53-7CE1-204A-A6F4-4598E94680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3" t="2785" r="92" b="6959"/>
          <a:stretch/>
        </p:blipFill>
        <p:spPr>
          <a:xfrm>
            <a:off x="908900" y="3977380"/>
            <a:ext cx="4969078" cy="706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BF4386-3524-5649-A247-8B888FCDB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823" y="1114968"/>
            <a:ext cx="5268238" cy="408508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56BB5B5-A70A-8441-8ED4-D2A563E82ED7}"/>
              </a:ext>
            </a:extLst>
          </p:cNvPr>
          <p:cNvGrpSpPr/>
          <p:nvPr/>
        </p:nvGrpSpPr>
        <p:grpSpPr>
          <a:xfrm>
            <a:off x="5770436" y="4112098"/>
            <a:ext cx="258976" cy="258976"/>
            <a:chOff x="1005367" y="2771258"/>
            <a:chExt cx="258976" cy="25897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0023499-C290-3444-8D63-533900D7C474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4FA8736-15BC-834B-B0BC-E36750090BA4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29E70CA-10D1-9E44-A461-589CCBF46E28}"/>
              </a:ext>
            </a:extLst>
          </p:cNvPr>
          <p:cNvCxnSpPr>
            <a:cxnSpLocks/>
            <a:stCxn id="47" idx="6"/>
          </p:cNvCxnSpPr>
          <p:nvPr/>
        </p:nvCxnSpPr>
        <p:spPr>
          <a:xfrm>
            <a:off x="6008047" y="4241527"/>
            <a:ext cx="410411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11C01E-89B3-D743-833A-B8EA37FED231}"/>
              </a:ext>
            </a:extLst>
          </p:cNvPr>
          <p:cNvGrpSpPr/>
          <p:nvPr/>
        </p:nvGrpSpPr>
        <p:grpSpPr>
          <a:xfrm>
            <a:off x="2432037" y="5080351"/>
            <a:ext cx="3038386" cy="1599091"/>
            <a:chOff x="1339977" y="5473576"/>
            <a:chExt cx="3038386" cy="1599091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BAD49CE-7AA2-2F40-9902-05F08FFCA960}"/>
                </a:ext>
              </a:extLst>
            </p:cNvPr>
            <p:cNvSpPr/>
            <p:nvPr/>
          </p:nvSpPr>
          <p:spPr>
            <a:xfrm>
              <a:off x="1339977" y="5473576"/>
              <a:ext cx="3038386" cy="1599091"/>
            </a:xfrm>
            <a:prstGeom prst="roundRect">
              <a:avLst>
                <a:gd name="adj" fmla="val 5648"/>
              </a:avLst>
            </a:prstGeom>
            <a:solidFill>
              <a:srgbClr val="FF9900">
                <a:alpha val="50196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kern="600" spc="30" dirty="0"/>
                <a:t>v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C7E56113-8849-1F40-BEAA-113476279BD1}"/>
                </a:ext>
              </a:extLst>
            </p:cNvPr>
            <p:cNvSpPr/>
            <p:nvPr/>
          </p:nvSpPr>
          <p:spPr>
            <a:xfrm>
              <a:off x="1400641" y="5517804"/>
              <a:ext cx="2901167" cy="1499498"/>
            </a:xfrm>
            <a:prstGeom prst="roundRect">
              <a:avLst>
                <a:gd name="adj" fmla="val 5648"/>
              </a:avLst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>
                      <a:lumMod val="50000"/>
                    </a:schemeClr>
                  </a:solidFill>
                </a:rPr>
                <a:t>For the spacer to be the same </a:t>
              </a:r>
              <a:r>
                <a:rPr lang="en-GB" dirty="0" err="1">
                  <a:solidFill>
                    <a:schemeClr val="tx1">
                      <a:lumMod val="50000"/>
                    </a:schemeClr>
                  </a:solidFill>
                </a:rPr>
                <a:t>color</a:t>
              </a:r>
              <a:r>
                <a:rPr lang="en-GB" dirty="0">
                  <a:solidFill>
                    <a:schemeClr val="tx1">
                      <a:lumMod val="50000"/>
                    </a:schemeClr>
                  </a:solidFill>
                </a:rPr>
                <a:t> as the same section, apply a background </a:t>
              </a:r>
              <a:r>
                <a:rPr lang="en-GB" dirty="0" err="1">
                  <a:solidFill>
                    <a:schemeClr val="tx1">
                      <a:lumMod val="50000"/>
                    </a:schemeClr>
                  </a:solidFill>
                </a:rPr>
                <a:t>color</a:t>
              </a:r>
              <a:r>
                <a:rPr lang="en-GB" dirty="0">
                  <a:solidFill>
                    <a:schemeClr val="tx1">
                      <a:lumMod val="50000"/>
                    </a:schemeClr>
                  </a:solidFill>
                </a:rPr>
                <a:t> for the section in the section gear icon (                      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48401E-E61C-7142-BE29-14AB6E543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4532" y="6733039"/>
              <a:ext cx="1120208" cy="20079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DBD387A-E9F7-1045-871A-92CED2F8BD94}"/>
              </a:ext>
            </a:extLst>
          </p:cNvPr>
          <p:cNvGrpSpPr/>
          <p:nvPr/>
        </p:nvGrpSpPr>
        <p:grpSpPr>
          <a:xfrm>
            <a:off x="3684308" y="4974111"/>
            <a:ext cx="258976" cy="258976"/>
            <a:chOff x="1005367" y="2771258"/>
            <a:chExt cx="258976" cy="25897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53B92FE-360B-694C-A4AC-7D327D4FCD11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1D4D7BA-092D-5448-96B5-FE93F6047D59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B7A3A52-AA35-9D48-B78C-3CCF95113A80}"/>
              </a:ext>
            </a:extLst>
          </p:cNvPr>
          <p:cNvCxnSpPr>
            <a:cxnSpLocks/>
          </p:cNvCxnSpPr>
          <p:nvPr/>
        </p:nvCxnSpPr>
        <p:spPr>
          <a:xfrm>
            <a:off x="3813796" y="4774664"/>
            <a:ext cx="0" cy="199447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hlinkClick r:id="rId5"/>
            <a:extLst>
              <a:ext uri="{FF2B5EF4-FFF2-40B4-BE49-F238E27FC236}">
                <a16:creationId xmlns:a16="http://schemas.microsoft.com/office/drawing/2014/main" id="{9A7F89C6-6F37-FE43-8E3D-B910FC3A0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4884" y="78301"/>
            <a:ext cx="2044700" cy="7747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481FA16A-74B2-BC4D-B9C8-2732E0416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238171"/>
            <a:ext cx="10959841" cy="774701"/>
          </a:xfrm>
        </p:spPr>
        <p:txBody>
          <a:bodyPr/>
          <a:lstStyle/>
          <a:p>
            <a:r>
              <a:rPr lang="en-US" dirty="0">
                <a:latin typeface="Invention" panose="020B0503020008020204" pitchFamily="34" charset="0"/>
              </a:rPr>
              <a:t>Working With Assembler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Spacer Elements</a:t>
            </a:r>
            <a:endParaRPr lang="en-US" dirty="0">
              <a:latin typeface="Invention" panose="020B05030200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36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D7569AC-A466-A649-8316-F4C76BEF4877}"/>
              </a:ext>
            </a:extLst>
          </p:cNvPr>
          <p:cNvSpPr/>
          <p:nvPr/>
        </p:nvSpPr>
        <p:spPr>
          <a:xfrm>
            <a:off x="1126984" y="1672843"/>
            <a:ext cx="3130577" cy="2203687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kern="600" spc="30" dirty="0"/>
              <a:t>v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F7671A-3B4F-8041-B5E3-1B476A74BAF4}"/>
              </a:ext>
            </a:extLst>
          </p:cNvPr>
          <p:cNvSpPr/>
          <p:nvPr/>
        </p:nvSpPr>
        <p:spPr>
          <a:xfrm>
            <a:off x="1187649" y="1733210"/>
            <a:ext cx="2989194" cy="2066439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Assembler has a simple drag and drop functionality for citations. Simply choose the desired citation from the asset panel and drag it to the point to be referenced, anchoring it to a word.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F7452FC-2216-384A-8EEE-9434CBD69973}"/>
              </a:ext>
            </a:extLst>
          </p:cNvPr>
          <p:cNvGrpSpPr/>
          <p:nvPr/>
        </p:nvGrpSpPr>
        <p:grpSpPr>
          <a:xfrm>
            <a:off x="4128073" y="2662312"/>
            <a:ext cx="258976" cy="258976"/>
            <a:chOff x="1005367" y="2771258"/>
            <a:chExt cx="258976" cy="25897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DBFDA77-77B5-7546-8615-4EC558C7163A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D3D913E-94A7-6C4C-9D8F-0FA01B25D4CE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6A1260C-791F-ED46-A93B-2987E14F74E3}"/>
              </a:ext>
            </a:extLst>
          </p:cNvPr>
          <p:cNvCxnSpPr>
            <a:cxnSpLocks/>
            <a:stCxn id="6" idx="1"/>
            <a:endCxn id="44" idx="6"/>
          </p:cNvCxnSpPr>
          <p:nvPr/>
        </p:nvCxnSpPr>
        <p:spPr>
          <a:xfrm flipH="1">
            <a:off x="4365684" y="2791741"/>
            <a:ext cx="1461290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96BCCF0-32EB-0442-882D-F06CE67DB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81" y="5055319"/>
            <a:ext cx="6155430" cy="5578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93A785E-2A90-F246-B01D-8D7A3EA8D399}"/>
              </a:ext>
            </a:extLst>
          </p:cNvPr>
          <p:cNvGrpSpPr/>
          <p:nvPr/>
        </p:nvGrpSpPr>
        <p:grpSpPr>
          <a:xfrm>
            <a:off x="5826974" y="1902333"/>
            <a:ext cx="3533809" cy="1778816"/>
            <a:chOff x="5053013" y="2327156"/>
            <a:chExt cx="4377860" cy="22036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C5F830-FF18-FD49-945D-436D18996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42" r="1612" b="1"/>
            <a:stretch/>
          </p:blipFill>
          <p:spPr>
            <a:xfrm>
              <a:off x="5053013" y="2327156"/>
              <a:ext cx="4377860" cy="2203687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5E4AD3F-3D4C-EC44-82A2-E214A2330928}"/>
                </a:ext>
              </a:extLst>
            </p:cNvPr>
            <p:cNvSpPr/>
            <p:nvPr/>
          </p:nvSpPr>
          <p:spPr>
            <a:xfrm>
              <a:off x="5970494" y="3738284"/>
              <a:ext cx="493060" cy="493060"/>
            </a:xfrm>
            <a:prstGeom prst="ellips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kern="600" spc="30" dirty="0" err="1"/>
            </a:p>
          </p:txBody>
        </p:sp>
      </p:grp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76D580B-48E3-9346-8AB6-D45FB60EF6C6}"/>
              </a:ext>
            </a:extLst>
          </p:cNvPr>
          <p:cNvSpPr/>
          <p:nvPr/>
        </p:nvSpPr>
        <p:spPr>
          <a:xfrm>
            <a:off x="7987544" y="4094766"/>
            <a:ext cx="3031321" cy="1514403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kern="600" spc="30" dirty="0"/>
              <a:t>v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B1C9AA1-BF45-5340-AB9A-235B4702824F}"/>
              </a:ext>
            </a:extLst>
          </p:cNvPr>
          <p:cNvSpPr/>
          <p:nvPr/>
        </p:nvSpPr>
        <p:spPr>
          <a:xfrm>
            <a:off x="8061783" y="4149262"/>
            <a:ext cx="2894420" cy="1391991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To quickly group the references used, add a Reference Citations 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37B18801-8728-114F-990D-8F8E052377EB}"/>
              </a:ext>
            </a:extLst>
          </p:cNvPr>
          <p:cNvSpPr/>
          <p:nvPr/>
        </p:nvSpPr>
        <p:spPr>
          <a:xfrm>
            <a:off x="8071809" y="4157518"/>
            <a:ext cx="2894420" cy="1391991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To automatically group the references used, add a Reference Citation block from the Elements section of the Assets tab.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957534D-E8FF-4D49-9853-3299CB1242E4}"/>
              </a:ext>
            </a:extLst>
          </p:cNvPr>
          <p:cNvGrpSpPr/>
          <p:nvPr/>
        </p:nvGrpSpPr>
        <p:grpSpPr>
          <a:xfrm>
            <a:off x="7852267" y="5201033"/>
            <a:ext cx="258976" cy="258976"/>
            <a:chOff x="1005367" y="2771258"/>
            <a:chExt cx="258976" cy="258976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48098AB-996C-CD40-AF77-4DC129A70592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DC0BCE8-3752-0B45-B468-F4F57EDB8B84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C89C7D1-3DCD-2E41-9480-4AAAAAC8084C}"/>
              </a:ext>
            </a:extLst>
          </p:cNvPr>
          <p:cNvCxnSpPr>
            <a:cxnSpLocks/>
            <a:stCxn id="39" idx="2"/>
            <a:endCxn id="5" idx="3"/>
          </p:cNvCxnSpPr>
          <p:nvPr/>
        </p:nvCxnSpPr>
        <p:spPr>
          <a:xfrm flipH="1">
            <a:off x="7021511" y="5330521"/>
            <a:ext cx="830756" cy="374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hlinkClick r:id="rId4"/>
            <a:extLst>
              <a:ext uri="{FF2B5EF4-FFF2-40B4-BE49-F238E27FC236}">
                <a16:creationId xmlns:a16="http://schemas.microsoft.com/office/drawing/2014/main" id="{9BC43D51-BEBE-0748-824E-9C098D89C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4884" y="78301"/>
            <a:ext cx="2044700" cy="7747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B81A924-91A2-064A-ACEA-07F08CCB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238171"/>
            <a:ext cx="10959841" cy="774701"/>
          </a:xfrm>
        </p:spPr>
        <p:txBody>
          <a:bodyPr/>
          <a:lstStyle/>
          <a:p>
            <a:r>
              <a:rPr lang="en-US" dirty="0">
                <a:latin typeface="Invention" panose="020B0503020008020204" pitchFamily="34" charset="0"/>
              </a:rPr>
              <a:t>Working With Assembler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Managing Reference Citations</a:t>
            </a:r>
            <a:endParaRPr lang="en-US" dirty="0">
              <a:latin typeface="Invention" panose="020B05030200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207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E6481-35D1-433B-8E64-9EA67718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26" y="378620"/>
            <a:ext cx="11037526" cy="849886"/>
          </a:xfrm>
        </p:spPr>
        <p:txBody>
          <a:bodyPr>
            <a:normAutofit fontScale="90000"/>
          </a:bodyPr>
          <a:lstStyle/>
          <a:p>
            <a:r>
              <a:rPr lang="en-GB" dirty="0"/>
              <a:t>How can Assembler be an enabler of </a:t>
            </a:r>
            <a:r>
              <a:rPr lang="en-GB" dirty="0" err="1"/>
              <a:t>Promotial</a:t>
            </a:r>
            <a:r>
              <a:rPr lang="en-GB" dirty="0"/>
              <a:t> Material Lifecycle process?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8BCF3-ADE7-48B5-B68B-4DD7D242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531">
              <a:defRPr/>
            </a:pPr>
            <a:fld id="{29CC380D-5F44-41E8-971E-CDD19ED6F8E3}" type="slidenum">
              <a:rPr lang="en-GB" sz="700" kern="1200" spc="0">
                <a:solidFill>
                  <a:srgbClr val="9EA7B3"/>
                </a:solidFill>
                <a:latin typeface="Invention"/>
              </a:rPr>
              <a:pPr defTabSz="228531">
                <a:defRPr/>
              </a:pPr>
              <a:t>3</a:t>
            </a:fld>
            <a:endParaRPr lang="en-GB" sz="700" kern="1200" spc="0">
              <a:solidFill>
                <a:srgbClr val="9EA7B3"/>
              </a:solidFill>
              <a:latin typeface="Inventio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2F4C46-A17E-2A43-80DE-21F08485ABF8}"/>
              </a:ext>
            </a:extLst>
          </p:cNvPr>
          <p:cNvSpPr txBox="1"/>
          <p:nvPr/>
        </p:nvSpPr>
        <p:spPr>
          <a:xfrm>
            <a:off x="7178576" y="-35604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228531">
              <a:defRPr/>
            </a:pPr>
            <a:endParaRPr lang="en-US" sz="1200" dirty="0">
              <a:solidFill>
                <a:prstClr val="black"/>
              </a:solidFill>
              <a:latin typeface="Inventio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B52D7-899E-4590-A3FC-5493BD09A1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80"/>
          <a:stretch/>
        </p:blipFill>
        <p:spPr>
          <a:xfrm>
            <a:off x="-1" y="1336186"/>
            <a:ext cx="12188825" cy="5520921"/>
          </a:xfrm>
          <a:prstGeom prst="rect">
            <a:avLst/>
          </a:prstGeom>
        </p:spPr>
      </p:pic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284F34A3-D927-4720-A64A-61171264524C}"/>
              </a:ext>
            </a:extLst>
          </p:cNvPr>
          <p:cNvSpPr/>
          <p:nvPr/>
        </p:nvSpPr>
        <p:spPr>
          <a:xfrm>
            <a:off x="1471420" y="3175290"/>
            <a:ext cx="1158078" cy="1006096"/>
          </a:xfrm>
          <a:prstGeom prst="roundRect">
            <a:avLst/>
          </a:prstGeom>
          <a:noFill/>
          <a:ln w="38100">
            <a:solidFill>
              <a:srgbClr val="FF8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31">
              <a:defRPr/>
            </a:pPr>
            <a:endParaRPr lang="en-US" sz="1200" dirty="0">
              <a:solidFill>
                <a:prstClr val="white"/>
              </a:solidFill>
              <a:latin typeface="Invention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0A62573D-7E2F-477F-81B0-A8AF0B6A74C0}"/>
              </a:ext>
            </a:extLst>
          </p:cNvPr>
          <p:cNvSpPr/>
          <p:nvPr/>
        </p:nvSpPr>
        <p:spPr>
          <a:xfrm>
            <a:off x="4438166" y="3175290"/>
            <a:ext cx="1344678" cy="1006096"/>
          </a:xfrm>
          <a:prstGeom prst="roundRect">
            <a:avLst/>
          </a:prstGeom>
          <a:noFill/>
          <a:ln w="38100">
            <a:solidFill>
              <a:srgbClr val="FF8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31">
              <a:defRPr/>
            </a:pPr>
            <a:endParaRPr lang="en-US" sz="1200" dirty="0">
              <a:solidFill>
                <a:prstClr val="white"/>
              </a:solidFill>
              <a:latin typeface="Invention"/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2FC80D9F-0F88-44FC-9F5C-52BEB21772B1}"/>
              </a:ext>
            </a:extLst>
          </p:cNvPr>
          <p:cNvSpPr/>
          <p:nvPr/>
        </p:nvSpPr>
        <p:spPr>
          <a:xfrm>
            <a:off x="5826943" y="3175290"/>
            <a:ext cx="1075493" cy="1006096"/>
          </a:xfrm>
          <a:prstGeom prst="roundRect">
            <a:avLst/>
          </a:prstGeom>
          <a:noFill/>
          <a:ln w="38100">
            <a:solidFill>
              <a:srgbClr val="FF8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31">
              <a:defRPr/>
            </a:pPr>
            <a:endParaRPr lang="en-US" sz="1200" dirty="0">
              <a:solidFill>
                <a:prstClr val="white"/>
              </a:solidFill>
              <a:latin typeface="Invention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B2D1EF-9D17-4189-9365-124BEE8AB70E}"/>
              </a:ext>
            </a:extLst>
          </p:cNvPr>
          <p:cNvSpPr/>
          <p:nvPr/>
        </p:nvSpPr>
        <p:spPr>
          <a:xfrm>
            <a:off x="6946534" y="3175290"/>
            <a:ext cx="1075493" cy="1006096"/>
          </a:xfrm>
          <a:prstGeom prst="roundRect">
            <a:avLst/>
          </a:prstGeom>
          <a:noFill/>
          <a:ln w="38100">
            <a:solidFill>
              <a:srgbClr val="FF8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31">
              <a:defRPr/>
            </a:pPr>
            <a:endParaRPr lang="en-US" sz="1200" dirty="0">
              <a:solidFill>
                <a:prstClr val="white"/>
              </a:solidFill>
              <a:latin typeface="Inventio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774DE1-66AF-4A64-9FC5-66F246312B5C}"/>
              </a:ext>
            </a:extLst>
          </p:cNvPr>
          <p:cNvSpPr txBox="1"/>
          <p:nvPr/>
        </p:nvSpPr>
        <p:spPr>
          <a:xfrm>
            <a:off x="239883" y="5891331"/>
            <a:ext cx="3621152" cy="5880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228531">
              <a:defRPr/>
            </a:pPr>
            <a:r>
              <a:rPr lang="en-US" sz="1600" dirty="0">
                <a:solidFill>
                  <a:prstClr val="black"/>
                </a:solidFill>
                <a:latin typeface="Invention"/>
              </a:rPr>
              <a:t>Assembler can make a positive impact</a:t>
            </a:r>
          </a:p>
          <a:p>
            <a:pPr defTabSz="228531">
              <a:defRPr/>
            </a:pPr>
            <a:r>
              <a:rPr lang="en-US" sz="1600" dirty="0">
                <a:solidFill>
                  <a:prstClr val="black"/>
                </a:solidFill>
                <a:latin typeface="Invention"/>
              </a:rPr>
              <a:t> in 4 out of 8 identified levers for PML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0DDF573E-D849-44EA-8309-D2CE1D77E823}"/>
              </a:ext>
            </a:extLst>
          </p:cNvPr>
          <p:cNvSpPr/>
          <p:nvPr/>
        </p:nvSpPr>
        <p:spPr>
          <a:xfrm>
            <a:off x="113873" y="5783650"/>
            <a:ext cx="3747162" cy="695730"/>
          </a:xfrm>
          <a:prstGeom prst="roundRect">
            <a:avLst/>
          </a:prstGeom>
          <a:noFill/>
          <a:ln w="57150">
            <a:solidFill>
              <a:srgbClr val="FF8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31">
              <a:defRPr/>
            </a:pPr>
            <a:endParaRPr lang="en-US" sz="1200" dirty="0">
              <a:solidFill>
                <a:prstClr val="white"/>
              </a:solidFill>
              <a:latin typeface="Invention"/>
            </a:endParaRPr>
          </a:p>
        </p:txBody>
      </p:sp>
    </p:spTree>
    <p:extLst>
      <p:ext uri="{BB962C8B-B14F-4D97-AF65-F5344CB8AC3E}">
        <p14:creationId xmlns:p14="http://schemas.microsoft.com/office/powerpoint/2010/main" val="356922471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D7569AC-A466-A649-8316-F4C76BEF4877}"/>
              </a:ext>
            </a:extLst>
          </p:cNvPr>
          <p:cNvSpPr/>
          <p:nvPr/>
        </p:nvSpPr>
        <p:spPr>
          <a:xfrm>
            <a:off x="333375" y="2335412"/>
            <a:ext cx="3130577" cy="2203687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kern="600" spc="30" dirty="0"/>
              <a:t>v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F7671A-3B4F-8041-B5E3-1B476A74BAF4}"/>
              </a:ext>
            </a:extLst>
          </p:cNvPr>
          <p:cNvSpPr/>
          <p:nvPr/>
        </p:nvSpPr>
        <p:spPr>
          <a:xfrm>
            <a:off x="394040" y="2395779"/>
            <a:ext cx="2989194" cy="2066439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Entering preview mode in Assembler Online allows users to see the project as the audience would and across various devices.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F7452FC-2216-384A-8EEE-9434CBD69973}"/>
              </a:ext>
            </a:extLst>
          </p:cNvPr>
          <p:cNvGrpSpPr/>
          <p:nvPr/>
        </p:nvGrpSpPr>
        <p:grpSpPr>
          <a:xfrm>
            <a:off x="3334464" y="3324881"/>
            <a:ext cx="258976" cy="258976"/>
            <a:chOff x="1005367" y="2771258"/>
            <a:chExt cx="258976" cy="25897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DBFDA77-77B5-7546-8615-4EC558C7163A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D3D913E-94A7-6C4C-9D8F-0FA01B25D4CE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6A1260C-791F-ED46-A93B-2987E14F74E3}"/>
              </a:ext>
            </a:extLst>
          </p:cNvPr>
          <p:cNvCxnSpPr>
            <a:cxnSpLocks/>
            <a:endCxn id="44" idx="6"/>
          </p:cNvCxnSpPr>
          <p:nvPr/>
        </p:nvCxnSpPr>
        <p:spPr>
          <a:xfrm flipH="1">
            <a:off x="3572075" y="3454310"/>
            <a:ext cx="1461290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hlinkClick r:id="rId2"/>
            <a:extLst>
              <a:ext uri="{FF2B5EF4-FFF2-40B4-BE49-F238E27FC236}">
                <a16:creationId xmlns:a16="http://schemas.microsoft.com/office/drawing/2014/main" id="{A9D89CC2-0EFF-9F44-9F62-7407410F8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884" y="78301"/>
            <a:ext cx="2044700" cy="7747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774A026-95E9-0345-825C-6209E623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238171"/>
            <a:ext cx="10959841" cy="774701"/>
          </a:xfrm>
        </p:spPr>
        <p:txBody>
          <a:bodyPr/>
          <a:lstStyle/>
          <a:p>
            <a:r>
              <a:rPr lang="en-US" dirty="0">
                <a:latin typeface="Invention" panose="020B0503020008020204" pitchFamily="34" charset="0"/>
              </a:rPr>
              <a:t>Working With Assembler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Assembler Online Preview</a:t>
            </a:r>
            <a:endParaRPr lang="en-US" dirty="0">
              <a:latin typeface="Invention" panose="020B0503020008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CD0EB-7380-1F41-989B-B19AC476A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147" y="1280999"/>
            <a:ext cx="7485303" cy="4296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72AF9D-11CB-FD41-9C90-FB995FA4F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943" y="1795552"/>
            <a:ext cx="1393440" cy="38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02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hlinkClick r:id="rId2"/>
            <a:extLst>
              <a:ext uri="{FF2B5EF4-FFF2-40B4-BE49-F238E27FC236}">
                <a16:creationId xmlns:a16="http://schemas.microsoft.com/office/drawing/2014/main" id="{A9D89CC2-0EFF-9F44-9F62-7407410F8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884" y="78301"/>
            <a:ext cx="2044700" cy="7747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774A026-95E9-0345-825C-6209E623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238171"/>
            <a:ext cx="10959841" cy="774701"/>
          </a:xfrm>
        </p:spPr>
        <p:txBody>
          <a:bodyPr/>
          <a:lstStyle/>
          <a:p>
            <a:r>
              <a:rPr lang="en-US" dirty="0">
                <a:latin typeface="Invention" panose="020B0503020008020204" pitchFamily="34" charset="0"/>
              </a:rPr>
              <a:t>Working With Assembler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Upload from Assembler Online to PromoMats</a:t>
            </a:r>
            <a:endParaRPr lang="en-US" dirty="0">
              <a:latin typeface="Invention" panose="020B050302000802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D7569AC-A466-A649-8316-F4C76BEF4877}"/>
              </a:ext>
            </a:extLst>
          </p:cNvPr>
          <p:cNvSpPr/>
          <p:nvPr/>
        </p:nvSpPr>
        <p:spPr>
          <a:xfrm>
            <a:off x="1555588" y="1590918"/>
            <a:ext cx="2430522" cy="1808420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kern="600" spc="30" dirty="0"/>
              <a:t>v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CF7671A-3B4F-8041-B5E3-1B476A74BAF4}"/>
              </a:ext>
            </a:extLst>
          </p:cNvPr>
          <p:cNvSpPr/>
          <p:nvPr/>
        </p:nvSpPr>
        <p:spPr>
          <a:xfrm>
            <a:off x="1616253" y="1651285"/>
            <a:ext cx="2320755" cy="1695790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>
                    <a:lumMod val="50000"/>
                  </a:schemeClr>
                </a:solidFill>
              </a:rPr>
              <a:t>To save a project and update it in </a:t>
            </a:r>
            <a:r>
              <a:rPr lang="en-GB" sz="1200" dirty="0" err="1">
                <a:solidFill>
                  <a:schemeClr val="tx1">
                    <a:lumMod val="50000"/>
                  </a:schemeClr>
                </a:solidFill>
              </a:rPr>
              <a:t>PromoMats</a:t>
            </a:r>
            <a:r>
              <a:rPr lang="en-GB" sz="1200" dirty="0">
                <a:solidFill>
                  <a:schemeClr val="tx1">
                    <a:lumMod val="50000"/>
                  </a:schemeClr>
                </a:solidFill>
              </a:rPr>
              <a:t>, simply click on Upload to </a:t>
            </a:r>
            <a:r>
              <a:rPr lang="en-GB" sz="1200" dirty="0" err="1">
                <a:solidFill>
                  <a:schemeClr val="tx1">
                    <a:lumMod val="50000"/>
                  </a:schemeClr>
                </a:solidFill>
              </a:rPr>
              <a:t>PromoMats</a:t>
            </a:r>
            <a:endParaRPr lang="en-GB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7452FC-2216-384A-8EEE-9434CBD69973}"/>
              </a:ext>
            </a:extLst>
          </p:cNvPr>
          <p:cNvGrpSpPr/>
          <p:nvPr/>
        </p:nvGrpSpPr>
        <p:grpSpPr>
          <a:xfrm>
            <a:off x="3842108" y="2524136"/>
            <a:ext cx="258976" cy="258976"/>
            <a:chOff x="1005367" y="2771258"/>
            <a:chExt cx="258976" cy="25897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DBFDA77-77B5-7546-8615-4EC558C7163A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600" spc="30" dirty="0" err="1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D3D913E-94A7-6C4C-9D8F-0FA01B25D4CE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600" spc="30" dirty="0" err="1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6A1260C-791F-ED46-A93B-2987E14F74E3}"/>
              </a:ext>
            </a:extLst>
          </p:cNvPr>
          <p:cNvCxnSpPr>
            <a:cxnSpLocks/>
            <a:stCxn id="25" idx="1"/>
            <a:endCxn id="39" idx="6"/>
          </p:cNvCxnSpPr>
          <p:nvPr/>
        </p:nvCxnSpPr>
        <p:spPr>
          <a:xfrm flipH="1">
            <a:off x="4079719" y="2650274"/>
            <a:ext cx="1371695" cy="3291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FD975A5-6427-8B41-AE5F-CC331228B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414" y="2507314"/>
            <a:ext cx="1654246" cy="28591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5B9F5D-A42D-F64E-8AFB-C8A4CAADFCF4}"/>
              </a:ext>
            </a:extLst>
          </p:cNvPr>
          <p:cNvCxnSpPr>
            <a:cxnSpLocks/>
          </p:cNvCxnSpPr>
          <p:nvPr/>
        </p:nvCxnSpPr>
        <p:spPr>
          <a:xfrm flipH="1">
            <a:off x="7226899" y="2696931"/>
            <a:ext cx="437810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4845A22-7A7B-0640-8F58-3E3E8A2D35C2}"/>
              </a:ext>
            </a:extLst>
          </p:cNvPr>
          <p:cNvSpPr/>
          <p:nvPr/>
        </p:nvSpPr>
        <p:spPr>
          <a:xfrm>
            <a:off x="7525810" y="3717724"/>
            <a:ext cx="3130577" cy="2203687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kern="600" spc="30" dirty="0"/>
              <a:t>v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3340219-F6A8-D341-9CC2-AE88A4739195}"/>
              </a:ext>
            </a:extLst>
          </p:cNvPr>
          <p:cNvSpPr/>
          <p:nvPr/>
        </p:nvSpPr>
        <p:spPr>
          <a:xfrm>
            <a:off x="7586474" y="3778091"/>
            <a:ext cx="2989194" cy="2066439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</a:rPr>
              <a:t>Uploading as a “Draft” allows users to see version history upon entering Assembler the following times.</a:t>
            </a:r>
          </a:p>
          <a:p>
            <a:pPr algn="ctr"/>
            <a:br>
              <a:rPr lang="en-GB" sz="1200" dirty="0">
                <a:solidFill>
                  <a:schemeClr val="tx1"/>
                </a:solidFill>
              </a:rPr>
            </a:br>
            <a:r>
              <a:rPr lang="en-GB" sz="1200" dirty="0">
                <a:solidFill>
                  <a:schemeClr val="tx1"/>
                </a:solidFill>
              </a:rPr>
              <a:t>Uploading as “Ready for Review” allows users also to see version history not only in Assembler, but also in PromoMats.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1F6E688-AD05-8740-BC67-E4C11040294F}"/>
              </a:ext>
            </a:extLst>
          </p:cNvPr>
          <p:cNvGrpSpPr/>
          <p:nvPr/>
        </p:nvGrpSpPr>
        <p:grpSpPr>
          <a:xfrm>
            <a:off x="8963158" y="3618419"/>
            <a:ext cx="258976" cy="258976"/>
            <a:chOff x="1005367" y="2771258"/>
            <a:chExt cx="258976" cy="25897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146E026-0C70-7D4B-89B8-0BB5E58273F5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600" spc="30" dirty="0" err="1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F84BB86-0AAC-FF4B-96E7-EE0839E2BF02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2286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600" spc="30" dirty="0" err="1"/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AA7FE60-95B4-6944-858B-9CA0D1D9E5D0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9082790" y="3452765"/>
            <a:ext cx="9856" cy="18696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03774096-D007-8E47-A716-26CDAA76A1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1441" r="1" b="2761"/>
          <a:stretch/>
        </p:blipFill>
        <p:spPr>
          <a:xfrm>
            <a:off x="7693740" y="1774384"/>
            <a:ext cx="2538836" cy="16546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226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69191C-3C77-BD4B-970B-8AB3C9921E05}"/>
              </a:ext>
            </a:extLst>
          </p:cNvPr>
          <p:cNvCxnSpPr>
            <a:cxnSpLocks/>
          </p:cNvCxnSpPr>
          <p:nvPr/>
        </p:nvCxnSpPr>
        <p:spPr>
          <a:xfrm flipH="1">
            <a:off x="3777669" y="5820758"/>
            <a:ext cx="2796751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DAF669-9A42-1742-B5DC-090A5F3005FC}"/>
              </a:ext>
            </a:extLst>
          </p:cNvPr>
          <p:cNvCxnSpPr>
            <a:cxnSpLocks/>
          </p:cNvCxnSpPr>
          <p:nvPr/>
        </p:nvCxnSpPr>
        <p:spPr>
          <a:xfrm flipV="1">
            <a:off x="5881968" y="2913583"/>
            <a:ext cx="0" cy="2820092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D7569AC-A466-A649-8316-F4C76BEF4877}"/>
              </a:ext>
            </a:extLst>
          </p:cNvPr>
          <p:cNvSpPr/>
          <p:nvPr/>
        </p:nvSpPr>
        <p:spPr>
          <a:xfrm>
            <a:off x="4634958" y="1217745"/>
            <a:ext cx="2477676" cy="1744095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kern="600" spc="30" dirty="0"/>
              <a:t>v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F7671A-3B4F-8041-B5E3-1B476A74BAF4}"/>
              </a:ext>
            </a:extLst>
          </p:cNvPr>
          <p:cNvSpPr/>
          <p:nvPr/>
        </p:nvSpPr>
        <p:spPr>
          <a:xfrm>
            <a:off x="4695622" y="1278113"/>
            <a:ext cx="2365779" cy="1635470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Assembler gives the option to export projects by clicking on the Export button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F7452FC-2216-384A-8EEE-9434CBD69973}"/>
              </a:ext>
            </a:extLst>
          </p:cNvPr>
          <p:cNvGrpSpPr/>
          <p:nvPr/>
        </p:nvGrpSpPr>
        <p:grpSpPr>
          <a:xfrm>
            <a:off x="5744308" y="2774564"/>
            <a:ext cx="258976" cy="258976"/>
            <a:chOff x="1005367" y="2771258"/>
            <a:chExt cx="258976" cy="25897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DBFDA77-77B5-7546-8615-4EC558C7163A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D3D913E-94A7-6C4C-9D8F-0FA01B25D4CE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  <p:pic>
        <p:nvPicPr>
          <p:cNvPr id="26" name="Picture 25">
            <a:hlinkClick r:id="rId2"/>
            <a:extLst>
              <a:ext uri="{FF2B5EF4-FFF2-40B4-BE49-F238E27FC236}">
                <a16:creationId xmlns:a16="http://schemas.microsoft.com/office/drawing/2014/main" id="{A9D89CC2-0EFF-9F44-9F62-7407410F8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884" y="78301"/>
            <a:ext cx="2044700" cy="7747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774A026-95E9-0345-825C-6209E623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238171"/>
            <a:ext cx="10959841" cy="774701"/>
          </a:xfrm>
        </p:spPr>
        <p:txBody>
          <a:bodyPr/>
          <a:lstStyle/>
          <a:p>
            <a:r>
              <a:rPr lang="en-US" dirty="0">
                <a:latin typeface="Invention" panose="020B0503020008020204" pitchFamily="34" charset="0"/>
              </a:rPr>
              <a:t>Working With Assembler</a:t>
            </a:r>
            <a:br>
              <a:rPr lang="en-US" dirty="0">
                <a:latin typeface="Invention" panose="020B0503020008020204" pitchFamily="34" charset="0"/>
              </a:rPr>
            </a:br>
            <a:r>
              <a:rPr lang="en-US" sz="2400" dirty="0">
                <a:latin typeface="Invention" panose="020B0503020008020204" pitchFamily="34" charset="0"/>
              </a:rPr>
              <a:t>Exporting Projects from Assembler Online</a:t>
            </a:r>
            <a:endParaRPr lang="en-US" dirty="0">
              <a:latin typeface="Invention" panose="020B0503020008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99A151-5F33-D646-859F-72F8885D4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109" y="3299512"/>
            <a:ext cx="800471" cy="258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9F0AC3-3133-D346-8547-39D074968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465" y="3740741"/>
            <a:ext cx="2260600" cy="143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34938-85CE-8041-8731-6D40752F9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930" y="5397357"/>
            <a:ext cx="3543300" cy="8890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C27E8C6-28F3-CC49-962A-E34D57ADEAB8}"/>
              </a:ext>
            </a:extLst>
          </p:cNvPr>
          <p:cNvSpPr/>
          <p:nvPr/>
        </p:nvSpPr>
        <p:spPr>
          <a:xfrm>
            <a:off x="909839" y="4514128"/>
            <a:ext cx="2867830" cy="2018734"/>
          </a:xfrm>
          <a:prstGeom prst="roundRect">
            <a:avLst>
              <a:gd name="adj" fmla="val 5648"/>
            </a:avLst>
          </a:prstGeom>
          <a:solidFill>
            <a:srgbClr val="FF990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kern="600" spc="30" dirty="0"/>
              <a:t>v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473CAB7-B210-ED43-A968-BB19141829AD}"/>
              </a:ext>
            </a:extLst>
          </p:cNvPr>
          <p:cNvSpPr/>
          <p:nvPr/>
        </p:nvSpPr>
        <p:spPr>
          <a:xfrm>
            <a:off x="970503" y="4568450"/>
            <a:ext cx="2738313" cy="1893004"/>
          </a:xfrm>
          <a:prstGeom prst="roundRect">
            <a:avLst>
              <a:gd name="adj" fmla="val 5648"/>
            </a:avLst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HTML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Package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option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will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download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a .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zip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file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containing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all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screens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included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in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project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as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well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as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images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used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in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</a:rPr>
              <a:t>it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B25321-5CAB-E946-A73F-B16CF76AA07E}"/>
              </a:ext>
            </a:extLst>
          </p:cNvPr>
          <p:cNvGrpSpPr/>
          <p:nvPr/>
        </p:nvGrpSpPr>
        <p:grpSpPr>
          <a:xfrm>
            <a:off x="3648181" y="5712369"/>
            <a:ext cx="258976" cy="258976"/>
            <a:chOff x="1005367" y="2771258"/>
            <a:chExt cx="258976" cy="25897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D481CFE-50A6-F248-A9B9-ED5964BB11E2}"/>
                </a:ext>
              </a:extLst>
            </p:cNvPr>
            <p:cNvSpPr/>
            <p:nvPr/>
          </p:nvSpPr>
          <p:spPr>
            <a:xfrm>
              <a:off x="1005367" y="2771258"/>
              <a:ext cx="258976" cy="25897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2966CAC-4493-EB45-8AF5-759B61194B59}"/>
                </a:ext>
              </a:extLst>
            </p:cNvPr>
            <p:cNvSpPr/>
            <p:nvPr/>
          </p:nvSpPr>
          <p:spPr>
            <a:xfrm>
              <a:off x="1026732" y="2792564"/>
              <a:ext cx="216246" cy="216246"/>
            </a:xfrm>
            <a:prstGeom prst="ellipse">
              <a:avLst/>
            </a:prstGeom>
            <a:solidFill>
              <a:schemeClr val="accent4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600" spc="3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260370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360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E6481-35D1-433B-8E64-9EA67718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27" y="378620"/>
            <a:ext cx="7521204" cy="849886"/>
          </a:xfrm>
        </p:spPr>
        <p:txBody>
          <a:bodyPr/>
          <a:lstStyle/>
          <a:p>
            <a:r>
              <a:rPr lang="en-GB" dirty="0"/>
              <a:t>What is Assembler Online?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8BCF3-ADE7-48B5-B68B-4DD7D242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214" y="6537102"/>
            <a:ext cx="229371" cy="215944"/>
          </a:xfrm>
        </p:spPr>
        <p:txBody>
          <a:bodyPr/>
          <a:lstStyle/>
          <a:p>
            <a:fld id="{29CC380D-5F44-41E8-971E-CDD19ED6F8E3}" type="slidenum">
              <a:rPr lang="en-GB" smtClean="0"/>
              <a:t>4</a:t>
            </a:fld>
            <a:endParaRPr lang="en-GB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15F89BF-1505-EC4B-B5A5-83E08284C072}"/>
              </a:ext>
            </a:extLst>
          </p:cNvPr>
          <p:cNvSpPr txBox="1"/>
          <p:nvPr/>
        </p:nvSpPr>
        <p:spPr>
          <a:xfrm>
            <a:off x="8328600" y="1771796"/>
            <a:ext cx="3393192" cy="10886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Assembler is a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content authoring tool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is highly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integrated with Veeva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PromoMats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Asset Management and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review workflows.</a:t>
            </a:r>
          </a:p>
          <a:p>
            <a:pPr algn="l"/>
            <a:endParaRPr lang="es-ES" sz="1200" dirty="0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8FDDFEF-54C3-4D45-9F61-60B666F132A0}"/>
              </a:ext>
            </a:extLst>
          </p:cNvPr>
          <p:cNvGrpSpPr/>
          <p:nvPr/>
        </p:nvGrpSpPr>
        <p:grpSpPr>
          <a:xfrm>
            <a:off x="7135565" y="1764567"/>
            <a:ext cx="1052125" cy="1052125"/>
            <a:chOff x="7668143" y="1690801"/>
            <a:chExt cx="925236" cy="925236"/>
          </a:xfrm>
        </p:grpSpPr>
        <p:pic>
          <p:nvPicPr>
            <p:cNvPr id="14" name="Picture 42">
              <a:extLst>
                <a:ext uri="{FF2B5EF4-FFF2-40B4-BE49-F238E27FC236}">
                  <a16:creationId xmlns:a16="http://schemas.microsoft.com/office/drawing/2014/main" id="{ACBB1AAA-5FBF-DF45-AB0E-A6B33FBE0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9AA5B2"/>
                </a:clrFrom>
                <a:clrTo>
                  <a:srgbClr val="9AA5B2">
                    <a:alpha val="0"/>
                  </a:srgbClr>
                </a:clrTo>
              </a:clrChange>
            </a:blip>
            <a:srcRect l="10263" t="11765" r="8979" b="6128"/>
            <a:stretch/>
          </p:blipFill>
          <p:spPr>
            <a:xfrm>
              <a:off x="7761882" y="1796266"/>
              <a:ext cx="737758" cy="739358"/>
            </a:xfrm>
            <a:prstGeom prst="ellipse">
              <a:avLst/>
            </a:prstGeom>
          </p:spPr>
        </p:pic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742D7FDC-D1AF-784C-9AAC-9D5A2547D3EA}"/>
                </a:ext>
              </a:extLst>
            </p:cNvPr>
            <p:cNvSpPr/>
            <p:nvPr/>
          </p:nvSpPr>
          <p:spPr>
            <a:xfrm>
              <a:off x="7668143" y="1690801"/>
              <a:ext cx="925236" cy="9252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Oval 75">
            <a:extLst>
              <a:ext uri="{FF2B5EF4-FFF2-40B4-BE49-F238E27FC236}">
                <a16:creationId xmlns:a16="http://schemas.microsoft.com/office/drawing/2014/main" id="{BEEBE97D-3A32-C041-B3A1-C5C81F0B2282}"/>
              </a:ext>
            </a:extLst>
          </p:cNvPr>
          <p:cNvSpPr/>
          <p:nvPr/>
        </p:nvSpPr>
        <p:spPr>
          <a:xfrm rot="2700000" flipH="1">
            <a:off x="7354162" y="3313321"/>
            <a:ext cx="635030" cy="635030"/>
          </a:xfrm>
          <a:prstGeom prst="ellipse">
            <a:avLst/>
          </a:prstGeom>
          <a:solidFill>
            <a:srgbClr val="FF880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8"/>
          </a:p>
        </p:txBody>
      </p:sp>
      <p:sp>
        <p:nvSpPr>
          <p:cNvPr id="17" name="Oval 75">
            <a:extLst>
              <a:ext uri="{FF2B5EF4-FFF2-40B4-BE49-F238E27FC236}">
                <a16:creationId xmlns:a16="http://schemas.microsoft.com/office/drawing/2014/main" id="{CB912B37-C85D-6C4C-9EEE-1C6ED89AB25D}"/>
              </a:ext>
            </a:extLst>
          </p:cNvPr>
          <p:cNvSpPr/>
          <p:nvPr/>
        </p:nvSpPr>
        <p:spPr>
          <a:xfrm rot="2700000" flipH="1">
            <a:off x="7416961" y="3376120"/>
            <a:ext cx="509431" cy="509433"/>
          </a:xfrm>
          <a:prstGeom prst="ellipse">
            <a:avLst/>
          </a:prstGeom>
          <a:solidFill>
            <a:srgbClr val="FF88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8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7684E7D-3C61-F74F-84D0-4D2AB7B291A8}"/>
              </a:ext>
            </a:extLst>
          </p:cNvPr>
          <p:cNvSpPr txBox="1"/>
          <p:nvPr/>
        </p:nvSpPr>
        <p:spPr>
          <a:xfrm>
            <a:off x="8339615" y="3236186"/>
            <a:ext cx="3067985" cy="8216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Drag &amp; drop components (image, text, reference, etc. )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from PromoMats or desktop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s-ES" sz="12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F89EB7-88E1-9B47-B45B-C3A386F17F1A}"/>
              </a:ext>
            </a:extLst>
          </p:cNvPr>
          <p:cNvSpPr txBox="1"/>
          <p:nvPr/>
        </p:nvSpPr>
        <p:spPr>
          <a:xfrm>
            <a:off x="8301280" y="4318611"/>
            <a:ext cx="3096934" cy="5881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Creates PDF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Medical review &amp;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matching HTML for execution</a:t>
            </a:r>
          </a:p>
          <a:p>
            <a:pPr algn="l"/>
            <a:endParaRPr lang="es-ES" sz="12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186ED3D-9D7E-5E44-8CAD-E20065DB14CC}"/>
              </a:ext>
            </a:extLst>
          </p:cNvPr>
          <p:cNvSpPr txBox="1"/>
          <p:nvPr/>
        </p:nvSpPr>
        <p:spPr>
          <a:xfrm>
            <a:off x="8304524" y="5091308"/>
            <a:ext cx="3840244" cy="137480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Creates materials for following channels:</a:t>
            </a: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Veeva Approved Email</a:t>
            </a: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Sales Force Marketing Cloud Emails</a:t>
            </a: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Veeva CLM iPad presentations</a:t>
            </a: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Veeva Engage Meetings,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etc.</a:t>
            </a:r>
            <a:endParaRPr lang="es-ES" sz="1200" dirty="0"/>
          </a:p>
        </p:txBody>
      </p:sp>
      <p:sp>
        <p:nvSpPr>
          <p:cNvPr id="38" name="Oval 75">
            <a:extLst>
              <a:ext uri="{FF2B5EF4-FFF2-40B4-BE49-F238E27FC236}">
                <a16:creationId xmlns:a16="http://schemas.microsoft.com/office/drawing/2014/main" id="{1C046EB1-C0D0-8943-B90D-7030A3F942ED}"/>
              </a:ext>
            </a:extLst>
          </p:cNvPr>
          <p:cNvSpPr/>
          <p:nvPr/>
        </p:nvSpPr>
        <p:spPr>
          <a:xfrm rot="2700000" flipH="1">
            <a:off x="7368820" y="4337493"/>
            <a:ext cx="635030" cy="635030"/>
          </a:xfrm>
          <a:prstGeom prst="ellipse">
            <a:avLst/>
          </a:prstGeom>
          <a:solidFill>
            <a:srgbClr val="FF880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8"/>
          </a:p>
        </p:txBody>
      </p:sp>
      <p:sp>
        <p:nvSpPr>
          <p:cNvPr id="39" name="Oval 75">
            <a:extLst>
              <a:ext uri="{FF2B5EF4-FFF2-40B4-BE49-F238E27FC236}">
                <a16:creationId xmlns:a16="http://schemas.microsoft.com/office/drawing/2014/main" id="{351755F6-D911-8B42-BB4F-790F522A4248}"/>
              </a:ext>
            </a:extLst>
          </p:cNvPr>
          <p:cNvSpPr/>
          <p:nvPr/>
        </p:nvSpPr>
        <p:spPr>
          <a:xfrm rot="2700000" flipH="1">
            <a:off x="7431619" y="4400291"/>
            <a:ext cx="509431" cy="509433"/>
          </a:xfrm>
          <a:prstGeom prst="ellipse">
            <a:avLst/>
          </a:prstGeom>
          <a:solidFill>
            <a:srgbClr val="FF88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8"/>
          </a:p>
        </p:txBody>
      </p:sp>
      <p:sp>
        <p:nvSpPr>
          <p:cNvPr id="42" name="Oval 75">
            <a:extLst>
              <a:ext uri="{FF2B5EF4-FFF2-40B4-BE49-F238E27FC236}">
                <a16:creationId xmlns:a16="http://schemas.microsoft.com/office/drawing/2014/main" id="{28F8853D-DC18-A640-8239-DFCE0CE99ACB}"/>
              </a:ext>
            </a:extLst>
          </p:cNvPr>
          <p:cNvSpPr/>
          <p:nvPr/>
        </p:nvSpPr>
        <p:spPr>
          <a:xfrm rot="2700000" flipH="1">
            <a:off x="7381174" y="5201449"/>
            <a:ext cx="635030" cy="635030"/>
          </a:xfrm>
          <a:prstGeom prst="ellipse">
            <a:avLst/>
          </a:prstGeom>
          <a:solidFill>
            <a:srgbClr val="FF880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8"/>
          </a:p>
        </p:txBody>
      </p:sp>
      <p:sp>
        <p:nvSpPr>
          <p:cNvPr id="43" name="Oval 75">
            <a:extLst>
              <a:ext uri="{FF2B5EF4-FFF2-40B4-BE49-F238E27FC236}">
                <a16:creationId xmlns:a16="http://schemas.microsoft.com/office/drawing/2014/main" id="{96D48E40-ECBE-4C46-874B-0A3294C861E1}"/>
              </a:ext>
            </a:extLst>
          </p:cNvPr>
          <p:cNvSpPr/>
          <p:nvPr/>
        </p:nvSpPr>
        <p:spPr>
          <a:xfrm rot="2700000" flipH="1">
            <a:off x="7443973" y="5264247"/>
            <a:ext cx="509431" cy="509433"/>
          </a:xfrm>
          <a:prstGeom prst="ellipse">
            <a:avLst/>
          </a:prstGeom>
          <a:solidFill>
            <a:srgbClr val="FF88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8"/>
          </a:p>
        </p:txBody>
      </p:sp>
      <p:cxnSp>
        <p:nvCxnSpPr>
          <p:cNvPr id="45" name="Straight Connector 95">
            <a:extLst>
              <a:ext uri="{FF2B5EF4-FFF2-40B4-BE49-F238E27FC236}">
                <a16:creationId xmlns:a16="http://schemas.microsoft.com/office/drawing/2014/main" id="{F1EBB71D-6845-9044-A4C9-EC9454534A8F}"/>
              </a:ext>
            </a:extLst>
          </p:cNvPr>
          <p:cNvCxnSpPr>
            <a:cxnSpLocks/>
            <a:stCxn id="16" idx="7"/>
          </p:cNvCxnSpPr>
          <p:nvPr/>
        </p:nvCxnSpPr>
        <p:spPr>
          <a:xfrm flipH="1" flipV="1">
            <a:off x="7661630" y="2705999"/>
            <a:ext cx="10047" cy="607322"/>
          </a:xfrm>
          <a:prstGeom prst="line">
            <a:avLst/>
          </a:prstGeom>
          <a:ln w="12700">
            <a:solidFill>
              <a:srgbClr val="9452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95">
            <a:extLst>
              <a:ext uri="{FF2B5EF4-FFF2-40B4-BE49-F238E27FC236}">
                <a16:creationId xmlns:a16="http://schemas.microsoft.com/office/drawing/2014/main" id="{AE195F3D-CC88-1C45-B700-04296E61C9EB}"/>
              </a:ext>
            </a:extLst>
          </p:cNvPr>
          <p:cNvCxnSpPr>
            <a:cxnSpLocks/>
          </p:cNvCxnSpPr>
          <p:nvPr/>
        </p:nvCxnSpPr>
        <p:spPr>
          <a:xfrm flipH="1" flipV="1">
            <a:off x="7671677" y="4001787"/>
            <a:ext cx="14658" cy="310391"/>
          </a:xfrm>
          <a:prstGeom prst="line">
            <a:avLst/>
          </a:prstGeom>
          <a:ln w="12700">
            <a:solidFill>
              <a:srgbClr val="9452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95">
            <a:extLst>
              <a:ext uri="{FF2B5EF4-FFF2-40B4-BE49-F238E27FC236}">
                <a16:creationId xmlns:a16="http://schemas.microsoft.com/office/drawing/2014/main" id="{CAC784BF-482E-BB41-9EE7-A005EF2BCD62}"/>
              </a:ext>
            </a:extLst>
          </p:cNvPr>
          <p:cNvCxnSpPr>
            <a:cxnSpLocks/>
          </p:cNvCxnSpPr>
          <p:nvPr/>
        </p:nvCxnSpPr>
        <p:spPr>
          <a:xfrm flipV="1">
            <a:off x="7700965" y="4983411"/>
            <a:ext cx="1045" cy="184718"/>
          </a:xfrm>
          <a:prstGeom prst="line">
            <a:avLst/>
          </a:prstGeom>
          <a:ln w="12700">
            <a:solidFill>
              <a:srgbClr val="9452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Gráfico 54" descr="Lenguaje de signos">
            <a:extLst>
              <a:ext uri="{FF2B5EF4-FFF2-40B4-BE49-F238E27FC236}">
                <a16:creationId xmlns:a16="http://schemas.microsoft.com/office/drawing/2014/main" id="{D8DE244C-7B75-4947-8C9F-6888B6D4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2745" y="3381424"/>
            <a:ext cx="479019" cy="479019"/>
          </a:xfrm>
          <a:prstGeom prst="rect">
            <a:avLst/>
          </a:prstGeom>
        </p:spPr>
      </p:pic>
      <p:pic>
        <p:nvPicPr>
          <p:cNvPr id="65" name="Gráfico 64" descr="Diseño web">
            <a:extLst>
              <a:ext uri="{FF2B5EF4-FFF2-40B4-BE49-F238E27FC236}">
                <a16:creationId xmlns:a16="http://schemas.microsoft.com/office/drawing/2014/main" id="{BA265F15-888E-6642-BB61-60D469244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71557" y="4438506"/>
            <a:ext cx="424983" cy="424983"/>
          </a:xfrm>
          <a:prstGeom prst="rect">
            <a:avLst/>
          </a:prstGeom>
        </p:spPr>
      </p:pic>
      <p:pic>
        <p:nvPicPr>
          <p:cNvPr id="67" name="Gráfico 66" descr="Smartphone">
            <a:extLst>
              <a:ext uri="{FF2B5EF4-FFF2-40B4-BE49-F238E27FC236}">
                <a16:creationId xmlns:a16="http://schemas.microsoft.com/office/drawing/2014/main" id="{6216AE98-CE88-9D48-A5FA-F425907A6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3836" y="5319736"/>
            <a:ext cx="391028" cy="3910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42ED17-ECB5-4A97-A1C5-AAFCB06BE3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188" t="43534" r="36208" b="14217"/>
          <a:stretch/>
        </p:blipFill>
        <p:spPr>
          <a:xfrm>
            <a:off x="325777" y="1626062"/>
            <a:ext cx="6506964" cy="4468761"/>
          </a:xfrm>
          <a:prstGeom prst="rect">
            <a:avLst/>
          </a:prstGeom>
        </p:spPr>
      </p:pic>
      <p:pic>
        <p:nvPicPr>
          <p:cNvPr id="24" name="Content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BD941734-6BA5-8948-A10E-988344AFF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/>
          <a:srcRect l="-280" t="515" r="996" b="513"/>
          <a:stretch/>
        </p:blipFill>
        <p:spPr>
          <a:xfrm>
            <a:off x="781225" y="2360377"/>
            <a:ext cx="5744198" cy="3378217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45538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919E1-BB45-DA4D-AA71-4FC05D0FB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5A096-936D-534D-AD55-A66AC780A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7F68-CC38-3C48-B083-3B4A1457065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Oval 75">
            <a:extLst>
              <a:ext uri="{FF2B5EF4-FFF2-40B4-BE49-F238E27FC236}">
                <a16:creationId xmlns:a16="http://schemas.microsoft.com/office/drawing/2014/main" id="{6A024DBA-438B-C840-B9A4-24802ABEA64C}"/>
              </a:ext>
            </a:extLst>
          </p:cNvPr>
          <p:cNvSpPr/>
          <p:nvPr/>
        </p:nvSpPr>
        <p:spPr>
          <a:xfrm rot="18900000" flipH="1">
            <a:off x="4008506" y="5040837"/>
            <a:ext cx="787879" cy="787882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sp>
        <p:nvSpPr>
          <p:cNvPr id="7" name="Oval 75">
            <a:extLst>
              <a:ext uri="{FF2B5EF4-FFF2-40B4-BE49-F238E27FC236}">
                <a16:creationId xmlns:a16="http://schemas.microsoft.com/office/drawing/2014/main" id="{5A05E2CE-E28C-1E42-A2C5-70FFF25327F8}"/>
              </a:ext>
            </a:extLst>
          </p:cNvPr>
          <p:cNvSpPr/>
          <p:nvPr/>
        </p:nvSpPr>
        <p:spPr>
          <a:xfrm rot="2700000" flipH="1">
            <a:off x="4004852" y="1676400"/>
            <a:ext cx="787882" cy="787882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E87C0B-7922-864F-8025-7B2CABE8314D}"/>
              </a:ext>
            </a:extLst>
          </p:cNvPr>
          <p:cNvSpPr/>
          <p:nvPr/>
        </p:nvSpPr>
        <p:spPr>
          <a:xfrm flipH="1">
            <a:off x="3251717" y="3341353"/>
            <a:ext cx="787879" cy="787882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sp>
        <p:nvSpPr>
          <p:cNvPr id="9" name="Oval 75">
            <a:extLst>
              <a:ext uri="{FF2B5EF4-FFF2-40B4-BE49-F238E27FC236}">
                <a16:creationId xmlns:a16="http://schemas.microsoft.com/office/drawing/2014/main" id="{D55715B7-7640-A449-AEDB-D3E1B16C9CD3}"/>
              </a:ext>
            </a:extLst>
          </p:cNvPr>
          <p:cNvSpPr/>
          <p:nvPr/>
        </p:nvSpPr>
        <p:spPr>
          <a:xfrm rot="2700000">
            <a:off x="7057630" y="5040837"/>
            <a:ext cx="787879" cy="787882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sp>
        <p:nvSpPr>
          <p:cNvPr id="10" name="Oval 75">
            <a:extLst>
              <a:ext uri="{FF2B5EF4-FFF2-40B4-BE49-F238E27FC236}">
                <a16:creationId xmlns:a16="http://schemas.microsoft.com/office/drawing/2014/main" id="{A48C5638-0563-3347-AF8F-CBCD50CB6790}"/>
              </a:ext>
            </a:extLst>
          </p:cNvPr>
          <p:cNvSpPr/>
          <p:nvPr/>
        </p:nvSpPr>
        <p:spPr>
          <a:xfrm rot="18900000">
            <a:off x="7061282" y="1676400"/>
            <a:ext cx="787882" cy="787882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sp>
        <p:nvSpPr>
          <p:cNvPr id="11" name="Oval 75">
            <a:extLst>
              <a:ext uri="{FF2B5EF4-FFF2-40B4-BE49-F238E27FC236}">
                <a16:creationId xmlns:a16="http://schemas.microsoft.com/office/drawing/2014/main" id="{1A5FDCE7-7A4A-8743-92F6-48B00BA2BB5C}"/>
              </a:ext>
            </a:extLst>
          </p:cNvPr>
          <p:cNvSpPr/>
          <p:nvPr/>
        </p:nvSpPr>
        <p:spPr>
          <a:xfrm>
            <a:off x="7807736" y="3341353"/>
            <a:ext cx="787882" cy="787882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sp>
        <p:nvSpPr>
          <p:cNvPr id="12" name="Oval 75">
            <a:extLst>
              <a:ext uri="{FF2B5EF4-FFF2-40B4-BE49-F238E27FC236}">
                <a16:creationId xmlns:a16="http://schemas.microsoft.com/office/drawing/2014/main" id="{33C1B435-402C-3544-AF01-09A079D96836}"/>
              </a:ext>
            </a:extLst>
          </p:cNvPr>
          <p:cNvSpPr/>
          <p:nvPr/>
        </p:nvSpPr>
        <p:spPr>
          <a:xfrm rot="18900000" flipH="1">
            <a:off x="4083720" y="5118752"/>
            <a:ext cx="632053" cy="6320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cxnSp>
        <p:nvCxnSpPr>
          <p:cNvPr id="13" name="Straight Connector 95">
            <a:extLst>
              <a:ext uri="{FF2B5EF4-FFF2-40B4-BE49-F238E27FC236}">
                <a16:creationId xmlns:a16="http://schemas.microsoft.com/office/drawing/2014/main" id="{8299D5FF-6394-604D-A3F6-91504E24C3D6}"/>
              </a:ext>
            </a:extLst>
          </p:cNvPr>
          <p:cNvCxnSpPr>
            <a:cxnSpLocks/>
          </p:cNvCxnSpPr>
          <p:nvPr/>
        </p:nvCxnSpPr>
        <p:spPr>
          <a:xfrm rot="18900000">
            <a:off x="4602226" y="4849795"/>
            <a:ext cx="794318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75">
            <a:extLst>
              <a:ext uri="{FF2B5EF4-FFF2-40B4-BE49-F238E27FC236}">
                <a16:creationId xmlns:a16="http://schemas.microsoft.com/office/drawing/2014/main" id="{139E2852-5F73-0D47-B51F-A32BC4C4D160}"/>
              </a:ext>
            </a:extLst>
          </p:cNvPr>
          <p:cNvSpPr/>
          <p:nvPr/>
        </p:nvSpPr>
        <p:spPr>
          <a:xfrm rot="2700000" flipH="1">
            <a:off x="4080067" y="1754314"/>
            <a:ext cx="632053" cy="6320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cxnSp>
        <p:nvCxnSpPr>
          <p:cNvPr id="15" name="Straight Connector 95">
            <a:extLst>
              <a:ext uri="{FF2B5EF4-FFF2-40B4-BE49-F238E27FC236}">
                <a16:creationId xmlns:a16="http://schemas.microsoft.com/office/drawing/2014/main" id="{7F4D5665-D699-9349-A98E-BD6B74AA9076}"/>
              </a:ext>
            </a:extLst>
          </p:cNvPr>
          <p:cNvCxnSpPr>
            <a:cxnSpLocks/>
          </p:cNvCxnSpPr>
          <p:nvPr/>
        </p:nvCxnSpPr>
        <p:spPr>
          <a:xfrm rot="2700000">
            <a:off x="4583918" y="2669980"/>
            <a:ext cx="794318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2AB1407-5B82-EC43-AC2D-67C588572FF0}"/>
              </a:ext>
            </a:extLst>
          </p:cNvPr>
          <p:cNvSpPr/>
          <p:nvPr/>
        </p:nvSpPr>
        <p:spPr>
          <a:xfrm flipH="1">
            <a:off x="3330273" y="3409400"/>
            <a:ext cx="632053" cy="6320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694F0C-CD01-C64C-9239-75CEF023E373}"/>
              </a:ext>
            </a:extLst>
          </p:cNvPr>
          <p:cNvCxnSpPr>
            <a:cxnSpLocks/>
          </p:cNvCxnSpPr>
          <p:nvPr/>
        </p:nvCxnSpPr>
        <p:spPr>
          <a:xfrm>
            <a:off x="4086794" y="3735790"/>
            <a:ext cx="794318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75">
            <a:extLst>
              <a:ext uri="{FF2B5EF4-FFF2-40B4-BE49-F238E27FC236}">
                <a16:creationId xmlns:a16="http://schemas.microsoft.com/office/drawing/2014/main" id="{FF176478-0977-8749-B78A-CD588D32FC23}"/>
              </a:ext>
            </a:extLst>
          </p:cNvPr>
          <p:cNvSpPr/>
          <p:nvPr/>
        </p:nvSpPr>
        <p:spPr>
          <a:xfrm rot="2700000">
            <a:off x="7132843" y="5118752"/>
            <a:ext cx="632053" cy="6320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cxnSp>
        <p:nvCxnSpPr>
          <p:cNvPr id="19" name="Straight Connector 95">
            <a:extLst>
              <a:ext uri="{FF2B5EF4-FFF2-40B4-BE49-F238E27FC236}">
                <a16:creationId xmlns:a16="http://schemas.microsoft.com/office/drawing/2014/main" id="{25AA6F15-A145-4048-AE86-54D0EF51EDFD}"/>
              </a:ext>
            </a:extLst>
          </p:cNvPr>
          <p:cNvCxnSpPr>
            <a:cxnSpLocks/>
          </p:cNvCxnSpPr>
          <p:nvPr/>
        </p:nvCxnSpPr>
        <p:spPr>
          <a:xfrm rot="2700000" flipH="1">
            <a:off x="6452071" y="4849795"/>
            <a:ext cx="794318" cy="0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75">
            <a:extLst>
              <a:ext uri="{FF2B5EF4-FFF2-40B4-BE49-F238E27FC236}">
                <a16:creationId xmlns:a16="http://schemas.microsoft.com/office/drawing/2014/main" id="{EA610A6B-4CE8-A94F-9BC1-B1D6D5DD647F}"/>
              </a:ext>
            </a:extLst>
          </p:cNvPr>
          <p:cNvSpPr/>
          <p:nvPr/>
        </p:nvSpPr>
        <p:spPr>
          <a:xfrm rot="18900000">
            <a:off x="7136496" y="1754314"/>
            <a:ext cx="632053" cy="6320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cxnSp>
        <p:nvCxnSpPr>
          <p:cNvPr id="21" name="Straight Connector 95">
            <a:extLst>
              <a:ext uri="{FF2B5EF4-FFF2-40B4-BE49-F238E27FC236}">
                <a16:creationId xmlns:a16="http://schemas.microsoft.com/office/drawing/2014/main" id="{EFD3CDA2-39FA-6A46-AD7C-A4E4B7E820DF}"/>
              </a:ext>
            </a:extLst>
          </p:cNvPr>
          <p:cNvCxnSpPr>
            <a:cxnSpLocks/>
          </p:cNvCxnSpPr>
          <p:nvPr/>
        </p:nvCxnSpPr>
        <p:spPr>
          <a:xfrm rot="18900000" flipH="1">
            <a:off x="6470380" y="2669980"/>
            <a:ext cx="794318" cy="0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75">
            <a:extLst>
              <a:ext uri="{FF2B5EF4-FFF2-40B4-BE49-F238E27FC236}">
                <a16:creationId xmlns:a16="http://schemas.microsoft.com/office/drawing/2014/main" id="{A0982B79-5E8B-7E49-B62C-DE9D606A9B0F}"/>
              </a:ext>
            </a:extLst>
          </p:cNvPr>
          <p:cNvSpPr/>
          <p:nvPr/>
        </p:nvSpPr>
        <p:spPr>
          <a:xfrm>
            <a:off x="7886291" y="3409400"/>
            <a:ext cx="632053" cy="6320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cxnSp>
        <p:nvCxnSpPr>
          <p:cNvPr id="23" name="Straight Connector 95">
            <a:extLst>
              <a:ext uri="{FF2B5EF4-FFF2-40B4-BE49-F238E27FC236}">
                <a16:creationId xmlns:a16="http://schemas.microsoft.com/office/drawing/2014/main" id="{D25790FD-E4CD-B44C-A028-112D0BFEEEEF}"/>
              </a:ext>
            </a:extLst>
          </p:cNvPr>
          <p:cNvCxnSpPr>
            <a:cxnSpLocks/>
          </p:cNvCxnSpPr>
          <p:nvPr/>
        </p:nvCxnSpPr>
        <p:spPr>
          <a:xfrm flipH="1">
            <a:off x="6967504" y="3735790"/>
            <a:ext cx="794318" cy="0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379DAF9F-0542-AD4C-874B-C51CEB68038A}"/>
              </a:ext>
            </a:extLst>
          </p:cNvPr>
          <p:cNvSpPr/>
          <p:nvPr/>
        </p:nvSpPr>
        <p:spPr>
          <a:xfrm>
            <a:off x="5037705" y="2849857"/>
            <a:ext cx="1790009" cy="1790010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 dirty="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82994EEF-50EF-CB4A-84FA-8763310A41F3}"/>
              </a:ext>
            </a:extLst>
          </p:cNvPr>
          <p:cNvSpPr/>
          <p:nvPr/>
        </p:nvSpPr>
        <p:spPr>
          <a:xfrm rot="2700000" flipH="1" flipV="1">
            <a:off x="4890072" y="2673863"/>
            <a:ext cx="2142001" cy="2142000"/>
          </a:xfrm>
          <a:prstGeom prst="arc">
            <a:avLst>
              <a:gd name="adj1" fmla="val 13645212"/>
              <a:gd name="adj2" fmla="val 2561877"/>
            </a:avLst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699" dirty="0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9E0536A9-E942-D340-B506-1EAA528394EB}"/>
              </a:ext>
            </a:extLst>
          </p:cNvPr>
          <p:cNvSpPr/>
          <p:nvPr/>
        </p:nvSpPr>
        <p:spPr>
          <a:xfrm rot="18900000" flipV="1">
            <a:off x="4809276" y="2673863"/>
            <a:ext cx="2142001" cy="2142000"/>
          </a:xfrm>
          <a:prstGeom prst="arc">
            <a:avLst>
              <a:gd name="adj1" fmla="val 13645212"/>
              <a:gd name="adj2" fmla="val 2561877"/>
            </a:avLst>
          </a:prstGeom>
          <a:ln w="12700"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sp>
        <p:nvSpPr>
          <p:cNvPr id="48" name="Rectangle 7">
            <a:extLst>
              <a:ext uri="{FF2B5EF4-FFF2-40B4-BE49-F238E27FC236}">
                <a16:creationId xmlns:a16="http://schemas.microsoft.com/office/drawing/2014/main" id="{DBA1A607-0457-9546-AA91-03714B48EEBA}"/>
              </a:ext>
            </a:extLst>
          </p:cNvPr>
          <p:cNvSpPr/>
          <p:nvPr/>
        </p:nvSpPr>
        <p:spPr>
          <a:xfrm>
            <a:off x="4233544" y="5278646"/>
            <a:ext cx="325097" cy="32509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799" dirty="0"/>
          </a:p>
        </p:txBody>
      </p:sp>
      <p:sp>
        <p:nvSpPr>
          <p:cNvPr id="51" name="Rectangle 16">
            <a:extLst>
              <a:ext uri="{FF2B5EF4-FFF2-40B4-BE49-F238E27FC236}">
                <a16:creationId xmlns:a16="http://schemas.microsoft.com/office/drawing/2014/main" id="{C5A8D2E3-0716-5948-8F65-7793E5BF8FA6}"/>
              </a:ext>
            </a:extLst>
          </p:cNvPr>
          <p:cNvSpPr/>
          <p:nvPr/>
        </p:nvSpPr>
        <p:spPr>
          <a:xfrm rot="2700000">
            <a:off x="4268222" y="1829705"/>
            <a:ext cx="268446" cy="48127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799" dirty="0"/>
          </a:p>
        </p:txBody>
      </p:sp>
      <p:sp>
        <p:nvSpPr>
          <p:cNvPr id="52" name="Rectangle 9">
            <a:extLst>
              <a:ext uri="{FF2B5EF4-FFF2-40B4-BE49-F238E27FC236}">
                <a16:creationId xmlns:a16="http://schemas.microsoft.com/office/drawing/2014/main" id="{679461E7-13D4-254A-BBC2-04DEE17E5EC8}"/>
              </a:ext>
            </a:extLst>
          </p:cNvPr>
          <p:cNvSpPr/>
          <p:nvPr/>
        </p:nvSpPr>
        <p:spPr>
          <a:xfrm>
            <a:off x="3474369" y="3569759"/>
            <a:ext cx="332590" cy="311336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799" dirty="0"/>
          </a:p>
        </p:txBody>
      </p:sp>
      <p:pic>
        <p:nvPicPr>
          <p:cNvPr id="63" name="Graphic 62" descr="Open folder">
            <a:extLst>
              <a:ext uri="{FF2B5EF4-FFF2-40B4-BE49-F238E27FC236}">
                <a16:creationId xmlns:a16="http://schemas.microsoft.com/office/drawing/2014/main" id="{0313BD1E-4CF6-1143-BEF3-26E512FB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153" y="1789506"/>
            <a:ext cx="561669" cy="561669"/>
          </a:xfrm>
          <a:prstGeom prst="rect">
            <a:avLst/>
          </a:prstGeom>
        </p:spPr>
      </p:pic>
      <p:pic>
        <p:nvPicPr>
          <p:cNvPr id="65" name="Graphic 64" descr="Network">
            <a:extLst>
              <a:ext uri="{FF2B5EF4-FFF2-40B4-BE49-F238E27FC236}">
                <a16:creationId xmlns:a16="http://schemas.microsoft.com/office/drawing/2014/main" id="{09023BAF-91DE-B747-B112-1CC873BEB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6036" y="3469786"/>
            <a:ext cx="511282" cy="51128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7E5A4F-F461-B54B-85C6-C109004DDB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9AA5B2"/>
              </a:clrFrom>
              <a:clrTo>
                <a:srgbClr val="9AA5B2">
                  <a:alpha val="0"/>
                </a:srgbClr>
              </a:clrTo>
            </a:clrChange>
          </a:blip>
          <a:srcRect l="10263" t="11765" r="8979" b="6128"/>
          <a:stretch/>
        </p:blipFill>
        <p:spPr>
          <a:xfrm>
            <a:off x="5177982" y="3000224"/>
            <a:ext cx="1509453" cy="1512728"/>
          </a:xfrm>
          <a:prstGeom prst="ellipse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1A52ABE-3073-FB4D-BA4D-E44DB87CE222}"/>
              </a:ext>
            </a:extLst>
          </p:cNvPr>
          <p:cNvSpPr/>
          <p:nvPr/>
        </p:nvSpPr>
        <p:spPr>
          <a:xfrm>
            <a:off x="536897" y="1768694"/>
            <a:ext cx="3438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more convenient way to create resources using Modular Content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7BCC52D-B861-D34C-90A5-9358DF038AFB}"/>
              </a:ext>
            </a:extLst>
          </p:cNvPr>
          <p:cNvSpPr/>
          <p:nvPr/>
        </p:nvSpPr>
        <p:spPr>
          <a:xfrm>
            <a:off x="362387" y="3319795"/>
            <a:ext cx="2857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 a WYSIWYG approach to building a resource, with a familiar PowerPoint like interface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F93AD82-67B8-E14A-AB8F-269D47DCBA8C}"/>
              </a:ext>
            </a:extLst>
          </p:cNvPr>
          <p:cNvSpPr/>
          <p:nvPr/>
        </p:nvSpPr>
        <p:spPr>
          <a:xfrm>
            <a:off x="389562" y="5148809"/>
            <a:ext cx="35829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Design Guidance than current Assembler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F303165-199F-A04B-A765-C3E89886DB4E}"/>
              </a:ext>
            </a:extLst>
          </p:cNvPr>
          <p:cNvSpPr/>
          <p:nvPr/>
        </p:nvSpPr>
        <p:spPr>
          <a:xfrm>
            <a:off x="7886291" y="1759864"/>
            <a:ext cx="2716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flexibility for type style and branding updates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7830B64-3040-324E-ADA1-D24E456B556A}"/>
              </a:ext>
            </a:extLst>
          </p:cNvPr>
          <p:cNvSpPr/>
          <p:nvPr/>
        </p:nvSpPr>
        <p:spPr>
          <a:xfrm>
            <a:off x="8674173" y="3406361"/>
            <a:ext cx="3152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Designed for a true PromoMats | Digital workflow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6EC1CE9-016C-CC42-BBBA-BB84EC04276B}"/>
              </a:ext>
            </a:extLst>
          </p:cNvPr>
          <p:cNvSpPr/>
          <p:nvPr/>
        </p:nvSpPr>
        <p:spPr>
          <a:xfrm>
            <a:off x="7874762" y="5148808"/>
            <a:ext cx="3152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ASMOL works through web browser no special software or skills needed</a:t>
            </a:r>
          </a:p>
        </p:txBody>
      </p:sp>
      <p:pic>
        <p:nvPicPr>
          <p:cNvPr id="3" name="Graphic 2" descr="Wireless">
            <a:extLst>
              <a:ext uri="{FF2B5EF4-FFF2-40B4-BE49-F238E27FC236}">
                <a16:creationId xmlns:a16="http://schemas.microsoft.com/office/drawing/2014/main" id="{3C942239-4258-8B47-8E82-32187852F8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6144" y="5130629"/>
            <a:ext cx="519604" cy="519604"/>
          </a:xfrm>
          <a:prstGeom prst="rect">
            <a:avLst/>
          </a:prstGeom>
        </p:spPr>
      </p:pic>
      <p:sp>
        <p:nvSpPr>
          <p:cNvPr id="62" name="Title 37">
            <a:extLst>
              <a:ext uri="{FF2B5EF4-FFF2-40B4-BE49-F238E27FC236}">
                <a16:creationId xmlns:a16="http://schemas.microsoft.com/office/drawing/2014/main" id="{7363D8E2-9D9C-394C-8708-B9BC656A3877}"/>
              </a:ext>
            </a:extLst>
          </p:cNvPr>
          <p:cNvSpPr txBox="1">
            <a:spLocks/>
          </p:cNvSpPr>
          <p:nvPr/>
        </p:nvSpPr>
        <p:spPr>
          <a:xfrm>
            <a:off x="333375" y="231149"/>
            <a:ext cx="10959841" cy="10761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600" spc="5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>
                <a:latin typeface="Invention" panose="020B0503020008020204" pitchFamily="34" charset="0"/>
              </a:rPr>
              <a:t>What is Assembler On-Line (ASMOL)?</a:t>
            </a:r>
          </a:p>
        </p:txBody>
      </p:sp>
    </p:spTree>
    <p:extLst>
      <p:ext uri="{BB962C8B-B14F-4D97-AF65-F5344CB8AC3E}">
        <p14:creationId xmlns:p14="http://schemas.microsoft.com/office/powerpoint/2010/main" val="1538347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E6481-35D1-433B-8E64-9EA67718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27" y="378620"/>
            <a:ext cx="8265722" cy="849886"/>
          </a:xfrm>
          <a:ln w="19050">
            <a:noFill/>
          </a:ln>
        </p:spPr>
        <p:txBody>
          <a:bodyPr/>
          <a:lstStyle/>
          <a:p>
            <a:r>
              <a:rPr lang="en-GB" dirty="0"/>
              <a:t>One integrated system supporting multiple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8BCF3-ADE7-48B5-B68B-4DD7D242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531">
              <a:defRPr/>
            </a:pPr>
            <a:fld id="{29CC380D-5F44-41E8-971E-CDD19ED6F8E3}" type="slidenum">
              <a:rPr lang="en-GB" sz="700" kern="1200" spc="0">
                <a:solidFill>
                  <a:srgbClr val="9EA7B3"/>
                </a:solidFill>
                <a:latin typeface="Invention"/>
              </a:rPr>
              <a:pPr defTabSz="228531">
                <a:defRPr/>
              </a:pPr>
              <a:t>6</a:t>
            </a:fld>
            <a:endParaRPr lang="en-GB" sz="700" kern="1200" spc="0">
              <a:solidFill>
                <a:srgbClr val="9EA7B3"/>
              </a:solidFill>
              <a:latin typeface="Inventio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4F9AF1-CA9E-D94F-A33A-113F2CF0F6E8}"/>
              </a:ext>
            </a:extLst>
          </p:cNvPr>
          <p:cNvSpPr txBox="1"/>
          <p:nvPr/>
        </p:nvSpPr>
        <p:spPr>
          <a:xfrm>
            <a:off x="3992987" y="41676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228531">
              <a:defRPr/>
            </a:pPr>
            <a:endParaRPr lang="en-US" sz="1200">
              <a:solidFill>
                <a:prstClr val="black"/>
              </a:solidFill>
              <a:latin typeface="Invention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8BCAEDCF-AA51-6243-B5E0-97E82F2D23C6}"/>
              </a:ext>
            </a:extLst>
          </p:cNvPr>
          <p:cNvSpPr/>
          <p:nvPr/>
        </p:nvSpPr>
        <p:spPr>
          <a:xfrm>
            <a:off x="298059" y="2973383"/>
            <a:ext cx="5668435" cy="2177712"/>
          </a:xfrm>
          <a:prstGeom prst="roundRect">
            <a:avLst>
              <a:gd name="adj" fmla="val 9968"/>
            </a:avLst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88">
              <a:defRPr/>
            </a:pPr>
            <a:r>
              <a:rPr lang="en-US" sz="900" spc="8">
                <a:solidFill>
                  <a:prstClr val="white"/>
                </a:solidFill>
                <a:latin typeface="Invention"/>
              </a:rPr>
              <a:t>ZINC</a:t>
            </a:r>
          </a:p>
        </p:txBody>
      </p:sp>
      <p:pic>
        <p:nvPicPr>
          <p:cNvPr id="63" name="Picture 3">
            <a:extLst>
              <a:ext uri="{FF2B5EF4-FFF2-40B4-BE49-F238E27FC236}">
                <a16:creationId xmlns:a16="http://schemas.microsoft.com/office/drawing/2014/main" id="{56EDEE68-D6CC-B74C-B03B-EEAF487F7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091" y="3033996"/>
            <a:ext cx="896021" cy="28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FD47A35-CE47-D24A-B1CB-D79A281E9A39}"/>
              </a:ext>
            </a:extLst>
          </p:cNvPr>
          <p:cNvGrpSpPr/>
          <p:nvPr/>
        </p:nvGrpSpPr>
        <p:grpSpPr>
          <a:xfrm>
            <a:off x="7674193" y="2090093"/>
            <a:ext cx="1282634" cy="491852"/>
            <a:chOff x="8540086" y="2226746"/>
            <a:chExt cx="1261557" cy="655802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F8C220B2-EA07-7142-9242-68BF50DF451B}"/>
                </a:ext>
              </a:extLst>
            </p:cNvPr>
            <p:cNvSpPr/>
            <p:nvPr/>
          </p:nvSpPr>
          <p:spPr>
            <a:xfrm>
              <a:off x="8540086" y="2226746"/>
              <a:ext cx="1261557" cy="655802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342888">
                <a:defRPr/>
              </a:pPr>
              <a:r>
                <a:rPr lang="en-US" sz="900" spc="8">
                  <a:solidFill>
                    <a:prstClr val="white"/>
                  </a:solidFill>
                  <a:latin typeface="Invention"/>
                </a:rPr>
                <a:t>WORKFRONT</a:t>
              </a:r>
            </a:p>
          </p:txBody>
        </p:sp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090DA964-36CE-2F46-8D38-192156B6ED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9688" y="2311486"/>
              <a:ext cx="633997" cy="298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0BFA56-7B04-2F4F-83C9-A6A4C38D68D8}"/>
                </a:ext>
              </a:extLst>
            </p:cNvPr>
            <p:cNvSpPr txBox="1"/>
            <p:nvPr/>
          </p:nvSpPr>
          <p:spPr>
            <a:xfrm>
              <a:off x="9033305" y="2607609"/>
              <a:ext cx="294633" cy="246157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defTabSz="342888">
                <a:defRPr/>
              </a:pPr>
              <a:r>
                <a:rPr lang="en-US" sz="1200" kern="600" spc="8">
                  <a:solidFill>
                    <a:srgbClr val="37424A"/>
                  </a:solidFill>
                  <a:latin typeface="Calibri"/>
                </a:rPr>
                <a:t>CRM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B3C0BEF-2FBD-1546-96E9-C87CF8AE36B4}"/>
              </a:ext>
            </a:extLst>
          </p:cNvPr>
          <p:cNvSpPr txBox="1"/>
          <p:nvPr/>
        </p:nvSpPr>
        <p:spPr>
          <a:xfrm>
            <a:off x="7525285" y="2653529"/>
            <a:ext cx="1580451" cy="27692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algn="ctr" defTabSz="411466">
              <a:defRPr sz="1200" kern="600" spc="10">
                <a:solidFill>
                  <a:srgbClr val="37424A"/>
                </a:solidFill>
                <a:latin typeface="Calibri"/>
                <a:cs typeface="Arial"/>
              </a:defRPr>
            </a:lvl1pPr>
          </a:lstStyle>
          <a:p>
            <a:pPr defTabSz="411343">
              <a:defRPr/>
            </a:pPr>
            <a:r>
              <a:rPr lang="en-US" sz="900"/>
              <a:t>Approved CRM Content and Production Files (HTML)</a:t>
            </a:r>
          </a:p>
        </p:txBody>
      </p:sp>
      <p:sp>
        <p:nvSpPr>
          <p:cNvPr id="70" name="Rounded Rectangle 9">
            <a:extLst>
              <a:ext uri="{FF2B5EF4-FFF2-40B4-BE49-F238E27FC236}">
                <a16:creationId xmlns:a16="http://schemas.microsoft.com/office/drawing/2014/main" id="{021CDA10-99AE-8F48-9446-8400C5A11A42}"/>
              </a:ext>
            </a:extLst>
          </p:cNvPr>
          <p:cNvSpPr/>
          <p:nvPr/>
        </p:nvSpPr>
        <p:spPr>
          <a:xfrm>
            <a:off x="9768221" y="2645556"/>
            <a:ext cx="1501558" cy="37480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88">
              <a:defRPr/>
            </a:pPr>
            <a:r>
              <a:rPr lang="en-US" sz="1000" spc="8">
                <a:solidFill>
                  <a:srgbClr val="37424A"/>
                </a:solidFill>
                <a:latin typeface="Invention"/>
              </a:rPr>
              <a:t>Veeva Engage Meetings</a:t>
            </a:r>
          </a:p>
          <a:p>
            <a:pPr defTabSz="342888">
              <a:defRPr/>
            </a:pPr>
            <a:r>
              <a:rPr lang="en-US" sz="700" spc="8">
                <a:solidFill>
                  <a:srgbClr val="37424A"/>
                </a:solidFill>
                <a:latin typeface="Invention"/>
              </a:rPr>
              <a:t>(for remote rep engagements)</a:t>
            </a:r>
            <a:endParaRPr lang="en-US" sz="1050" spc="8">
              <a:solidFill>
                <a:srgbClr val="37424A"/>
              </a:solidFill>
              <a:latin typeface="Invention"/>
            </a:endParaRP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B5A7EF82-98D8-4A44-811A-775D1EA8AE0B}"/>
              </a:ext>
            </a:extLst>
          </p:cNvPr>
          <p:cNvSpPr/>
          <p:nvPr/>
        </p:nvSpPr>
        <p:spPr>
          <a:xfrm>
            <a:off x="9768222" y="4166274"/>
            <a:ext cx="1416951" cy="374806"/>
          </a:xfrm>
          <a:prstGeom prst="round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88">
              <a:defRPr/>
            </a:pPr>
            <a:r>
              <a:rPr lang="en-US" sz="1050" spc="8">
                <a:solidFill>
                  <a:srgbClr val="37424A"/>
                </a:solidFill>
                <a:latin typeface="Invention"/>
              </a:rPr>
              <a:t>email studio</a:t>
            </a:r>
          </a:p>
        </p:txBody>
      </p:sp>
      <p:sp>
        <p:nvSpPr>
          <p:cNvPr id="76" name="Rounded Rectangle 9">
            <a:extLst>
              <a:ext uri="{FF2B5EF4-FFF2-40B4-BE49-F238E27FC236}">
                <a16:creationId xmlns:a16="http://schemas.microsoft.com/office/drawing/2014/main" id="{1F15C8BB-16A9-D347-AE92-B22CBF9E31DA}"/>
              </a:ext>
            </a:extLst>
          </p:cNvPr>
          <p:cNvSpPr/>
          <p:nvPr/>
        </p:nvSpPr>
        <p:spPr>
          <a:xfrm>
            <a:off x="9768222" y="1695855"/>
            <a:ext cx="1501220" cy="37480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88">
              <a:defRPr/>
            </a:pPr>
            <a:r>
              <a:rPr lang="en-US" sz="1000" spc="8">
                <a:solidFill>
                  <a:srgbClr val="37424A"/>
                </a:solidFill>
                <a:latin typeface="Invention"/>
              </a:rPr>
              <a:t>Approved Email</a:t>
            </a:r>
          </a:p>
        </p:txBody>
      </p:sp>
      <p:sp>
        <p:nvSpPr>
          <p:cNvPr id="77" name="Rounded Rectangle 9">
            <a:extLst>
              <a:ext uri="{FF2B5EF4-FFF2-40B4-BE49-F238E27FC236}">
                <a16:creationId xmlns:a16="http://schemas.microsoft.com/office/drawing/2014/main" id="{8BBE5883-23F5-2E43-BD6C-74E17B7D2224}"/>
              </a:ext>
            </a:extLst>
          </p:cNvPr>
          <p:cNvSpPr/>
          <p:nvPr/>
        </p:nvSpPr>
        <p:spPr>
          <a:xfrm>
            <a:off x="9768221" y="2166119"/>
            <a:ext cx="1501550" cy="37480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88">
              <a:defRPr/>
            </a:pPr>
            <a:r>
              <a:rPr lang="en-US" sz="1000" spc="8">
                <a:solidFill>
                  <a:srgbClr val="37424A"/>
                </a:solidFill>
                <a:latin typeface="Invention"/>
              </a:rPr>
              <a:t>iPad presentation</a:t>
            </a:r>
          </a:p>
        </p:txBody>
      </p:sp>
      <p:sp>
        <p:nvSpPr>
          <p:cNvPr id="78" name="Rounded Rectangle 9">
            <a:extLst>
              <a:ext uri="{FF2B5EF4-FFF2-40B4-BE49-F238E27FC236}">
                <a16:creationId xmlns:a16="http://schemas.microsoft.com/office/drawing/2014/main" id="{1A0A54F8-A849-D945-823C-21B8004D9047}"/>
              </a:ext>
            </a:extLst>
          </p:cNvPr>
          <p:cNvSpPr/>
          <p:nvPr/>
        </p:nvSpPr>
        <p:spPr>
          <a:xfrm>
            <a:off x="9768222" y="3303253"/>
            <a:ext cx="1501219" cy="37480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88">
              <a:defRPr/>
            </a:pPr>
            <a:r>
              <a:rPr lang="en-US" sz="1000" spc="8">
                <a:solidFill>
                  <a:srgbClr val="37424A"/>
                </a:solidFill>
                <a:latin typeface="Invention"/>
              </a:rPr>
              <a:t>M-Connect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39B3799-68DC-E94D-8B85-95C7DEEA3A5C}"/>
              </a:ext>
            </a:extLst>
          </p:cNvPr>
          <p:cNvCxnSpPr>
            <a:cxnSpLocks/>
          </p:cNvCxnSpPr>
          <p:nvPr/>
        </p:nvCxnSpPr>
        <p:spPr>
          <a:xfrm>
            <a:off x="6951608" y="2340601"/>
            <a:ext cx="642204" cy="0"/>
          </a:xfrm>
          <a:prstGeom prst="straightConnector1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151A4F6-4EC2-9E4B-93A7-DB5AD1DD521E}"/>
              </a:ext>
            </a:extLst>
          </p:cNvPr>
          <p:cNvCxnSpPr>
            <a:cxnSpLocks/>
          </p:cNvCxnSpPr>
          <p:nvPr/>
        </p:nvCxnSpPr>
        <p:spPr>
          <a:xfrm>
            <a:off x="9373338" y="1881882"/>
            <a:ext cx="295876" cy="559"/>
          </a:xfrm>
          <a:prstGeom prst="straightConnector1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8A45027-AD5D-AE49-9FE3-C135D5E8E0D0}"/>
              </a:ext>
            </a:extLst>
          </p:cNvPr>
          <p:cNvCxnSpPr>
            <a:cxnSpLocks/>
          </p:cNvCxnSpPr>
          <p:nvPr/>
        </p:nvCxnSpPr>
        <p:spPr>
          <a:xfrm>
            <a:off x="9373338" y="1881882"/>
            <a:ext cx="0" cy="97479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FEE53AD-4883-0A47-B35F-A170C106EA20}"/>
              </a:ext>
            </a:extLst>
          </p:cNvPr>
          <p:cNvCxnSpPr>
            <a:cxnSpLocks/>
          </p:cNvCxnSpPr>
          <p:nvPr/>
        </p:nvCxnSpPr>
        <p:spPr>
          <a:xfrm flipV="1">
            <a:off x="9010334" y="2351172"/>
            <a:ext cx="658880" cy="7395"/>
          </a:xfrm>
          <a:prstGeom prst="straightConnector1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CB3F0F0-E7BA-AC4D-AF88-8529D55A5623}"/>
              </a:ext>
            </a:extLst>
          </p:cNvPr>
          <p:cNvCxnSpPr>
            <a:cxnSpLocks/>
          </p:cNvCxnSpPr>
          <p:nvPr/>
        </p:nvCxnSpPr>
        <p:spPr>
          <a:xfrm flipV="1">
            <a:off x="9375362" y="2847232"/>
            <a:ext cx="313731" cy="9443"/>
          </a:xfrm>
          <a:prstGeom prst="straightConnector1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7AF334F-9D0A-B149-991E-7213DC027928}"/>
              </a:ext>
            </a:extLst>
          </p:cNvPr>
          <p:cNvCxnSpPr>
            <a:cxnSpLocks/>
          </p:cNvCxnSpPr>
          <p:nvPr/>
        </p:nvCxnSpPr>
        <p:spPr>
          <a:xfrm>
            <a:off x="6949584" y="3490656"/>
            <a:ext cx="2788552" cy="0"/>
          </a:xfrm>
          <a:prstGeom prst="straightConnector1">
            <a:avLst/>
          </a:prstGeom>
          <a:ln w="6350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4" name="Picture 103" descr="A close up of a logo&#10;&#10;Description automatically generated">
            <a:extLst>
              <a:ext uri="{FF2B5EF4-FFF2-40B4-BE49-F238E27FC236}">
                <a16:creationId xmlns:a16="http://schemas.microsoft.com/office/drawing/2014/main" id="{7A4C5F51-21DD-8349-9161-31274725C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080" y="3820105"/>
            <a:ext cx="1072087" cy="260906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F361F87C-95EE-8547-AFB2-3D40631F9907}"/>
              </a:ext>
            </a:extLst>
          </p:cNvPr>
          <p:cNvSpPr txBox="1"/>
          <p:nvPr/>
        </p:nvSpPr>
        <p:spPr>
          <a:xfrm>
            <a:off x="7769270" y="3569844"/>
            <a:ext cx="1092480" cy="27692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algn="ctr" defTabSz="411466">
              <a:defRPr sz="1200" kern="600" spc="10">
                <a:solidFill>
                  <a:srgbClr val="37424A"/>
                </a:solidFill>
                <a:latin typeface="Calibri"/>
                <a:cs typeface="Arial"/>
              </a:defRPr>
            </a:lvl1pPr>
          </a:lstStyle>
          <a:p>
            <a:pPr defTabSz="411343">
              <a:defRPr/>
            </a:pPr>
            <a:r>
              <a:rPr lang="en-US" sz="900" dirty="0"/>
              <a:t>Approved Content</a:t>
            </a:r>
          </a:p>
          <a:p>
            <a:pPr defTabSz="411343">
              <a:defRPr/>
            </a:pPr>
            <a:r>
              <a:rPr lang="en-US" sz="900" dirty="0"/>
              <a:t>(HTML)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5E60BD4-1560-B747-8419-911D37616471}"/>
              </a:ext>
            </a:extLst>
          </p:cNvPr>
          <p:cNvSpPr txBox="1"/>
          <p:nvPr/>
        </p:nvSpPr>
        <p:spPr>
          <a:xfrm>
            <a:off x="9430013" y="1534669"/>
            <a:ext cx="140707" cy="161541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228531">
              <a:defRPr/>
            </a:pPr>
            <a:r>
              <a:rPr lang="en-US" sz="1050" kern="600" spc="30">
                <a:solidFill>
                  <a:prstClr val="white"/>
                </a:solidFill>
                <a:latin typeface="Invention"/>
              </a:rPr>
              <a:t>a1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D22496E-9178-904C-A6AD-7076D06A828C}"/>
              </a:ext>
            </a:extLst>
          </p:cNvPr>
          <p:cNvSpPr txBox="1"/>
          <p:nvPr/>
        </p:nvSpPr>
        <p:spPr>
          <a:xfrm>
            <a:off x="11418339" y="1648471"/>
            <a:ext cx="65" cy="13846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228531">
              <a:defRPr/>
            </a:pPr>
            <a:endParaRPr lang="en-US" sz="900" kern="600" spc="30" err="1">
              <a:solidFill>
                <a:prstClr val="black"/>
              </a:solidFill>
              <a:latin typeface="Invention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D40266D-02F0-7941-96CB-409AB1DD624F}"/>
              </a:ext>
            </a:extLst>
          </p:cNvPr>
          <p:cNvSpPr txBox="1"/>
          <p:nvPr/>
        </p:nvSpPr>
        <p:spPr>
          <a:xfrm>
            <a:off x="2755359" y="3099263"/>
            <a:ext cx="1409065" cy="2153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342888">
              <a:defRPr/>
            </a:pPr>
            <a:r>
              <a:rPr lang="en-US" sz="1400" b="1" kern="600" spc="8" dirty="0">
                <a:solidFill>
                  <a:srgbClr val="37424A"/>
                </a:solidFill>
                <a:latin typeface="Calibri"/>
              </a:rPr>
              <a:t>Vault </a:t>
            </a:r>
            <a:r>
              <a:rPr lang="en-US" sz="1400" b="1" kern="600" spc="8" dirty="0" err="1">
                <a:solidFill>
                  <a:srgbClr val="37424A"/>
                </a:solidFill>
                <a:latin typeface="Calibri"/>
              </a:rPr>
              <a:t>PromoMats</a:t>
            </a:r>
            <a:endParaRPr lang="en-US" sz="1400" b="1" kern="600" spc="8" dirty="0">
              <a:solidFill>
                <a:srgbClr val="37424A"/>
              </a:solidFill>
              <a:latin typeface="Calibri"/>
            </a:endParaRPr>
          </a:p>
        </p:txBody>
      </p:sp>
      <p:sp>
        <p:nvSpPr>
          <p:cNvPr id="128" name="Rounded Rectangle 9">
            <a:extLst>
              <a:ext uri="{FF2B5EF4-FFF2-40B4-BE49-F238E27FC236}">
                <a16:creationId xmlns:a16="http://schemas.microsoft.com/office/drawing/2014/main" id="{513F0278-2F19-6445-91ED-416173755916}"/>
              </a:ext>
            </a:extLst>
          </p:cNvPr>
          <p:cNvSpPr/>
          <p:nvPr/>
        </p:nvSpPr>
        <p:spPr>
          <a:xfrm>
            <a:off x="9768222" y="4625495"/>
            <a:ext cx="1416951" cy="374806"/>
          </a:xfrm>
          <a:prstGeom prst="round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88">
              <a:defRPr/>
            </a:pPr>
            <a:r>
              <a:rPr lang="en-US" sz="1050" spc="8">
                <a:solidFill>
                  <a:srgbClr val="37424A"/>
                </a:solidFill>
                <a:latin typeface="Invention"/>
              </a:rPr>
              <a:t>Content Creator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2FCEF071-0121-AD4C-BB96-A736DB6BB41A}"/>
              </a:ext>
            </a:extLst>
          </p:cNvPr>
          <p:cNvCxnSpPr>
            <a:cxnSpLocks/>
          </p:cNvCxnSpPr>
          <p:nvPr/>
        </p:nvCxnSpPr>
        <p:spPr>
          <a:xfrm>
            <a:off x="9430014" y="4844732"/>
            <a:ext cx="322973" cy="0"/>
          </a:xfrm>
          <a:prstGeom prst="straightConnector1">
            <a:avLst/>
          </a:prstGeom>
          <a:ln w="6350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DF0C3F77-B728-6149-B839-4205A7905EF5}"/>
              </a:ext>
            </a:extLst>
          </p:cNvPr>
          <p:cNvCxnSpPr>
            <a:cxnSpLocks/>
          </p:cNvCxnSpPr>
          <p:nvPr/>
        </p:nvCxnSpPr>
        <p:spPr>
          <a:xfrm>
            <a:off x="9424588" y="4366637"/>
            <a:ext cx="322973" cy="0"/>
          </a:xfrm>
          <a:prstGeom prst="straightConnector1">
            <a:avLst/>
          </a:prstGeom>
          <a:ln w="6350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7E75CF0-E244-EF49-A8D9-24BD537F7F75}"/>
              </a:ext>
            </a:extLst>
          </p:cNvPr>
          <p:cNvCxnSpPr/>
          <p:nvPr/>
        </p:nvCxnSpPr>
        <p:spPr>
          <a:xfrm flipV="1">
            <a:off x="9430013" y="4374608"/>
            <a:ext cx="0" cy="4701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0380FE78-8DD9-D748-98A9-8ED85AAC3D1E}"/>
              </a:ext>
            </a:extLst>
          </p:cNvPr>
          <p:cNvCxnSpPr>
            <a:cxnSpLocks/>
          </p:cNvCxnSpPr>
          <p:nvPr/>
        </p:nvCxnSpPr>
        <p:spPr>
          <a:xfrm flipV="1">
            <a:off x="6949584" y="4599381"/>
            <a:ext cx="2469935" cy="261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1809E180-4BDD-234C-B6A9-EF618900DBDA}"/>
              </a:ext>
            </a:extLst>
          </p:cNvPr>
          <p:cNvSpPr txBox="1"/>
          <p:nvPr/>
        </p:nvSpPr>
        <p:spPr>
          <a:xfrm>
            <a:off x="7694291" y="4672543"/>
            <a:ext cx="1416952" cy="27692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algn="ctr" defTabSz="411466">
              <a:defRPr sz="1200" kern="600" spc="10">
                <a:solidFill>
                  <a:srgbClr val="37424A"/>
                </a:solidFill>
                <a:latin typeface="Calibri"/>
                <a:cs typeface="Arial"/>
              </a:defRPr>
            </a:lvl1pPr>
          </a:lstStyle>
          <a:p>
            <a:pPr defTabSz="411343">
              <a:defRPr/>
            </a:pPr>
            <a:r>
              <a:rPr lang="en-US" sz="900"/>
              <a:t>Approved digital assets and Content (HTML)</a:t>
            </a:r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4FDA5FC-49F2-4D48-A5D7-10BAF62EDEB4}"/>
              </a:ext>
            </a:extLst>
          </p:cNvPr>
          <p:cNvCxnSpPr>
            <a:cxnSpLocks/>
          </p:cNvCxnSpPr>
          <p:nvPr/>
        </p:nvCxnSpPr>
        <p:spPr>
          <a:xfrm>
            <a:off x="6949585" y="5372163"/>
            <a:ext cx="2818637" cy="0"/>
          </a:xfrm>
          <a:prstGeom prst="straightConnector1">
            <a:avLst/>
          </a:prstGeom>
          <a:ln w="6350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Rounded Rectangle 9">
            <a:extLst>
              <a:ext uri="{FF2B5EF4-FFF2-40B4-BE49-F238E27FC236}">
                <a16:creationId xmlns:a16="http://schemas.microsoft.com/office/drawing/2014/main" id="{2D41D5B5-E1D1-B448-9436-2E8CD2C8F044}"/>
              </a:ext>
            </a:extLst>
          </p:cNvPr>
          <p:cNvSpPr/>
          <p:nvPr/>
        </p:nvSpPr>
        <p:spPr>
          <a:xfrm>
            <a:off x="9768222" y="5181005"/>
            <a:ext cx="1416951" cy="374806"/>
          </a:xfrm>
          <a:prstGeom prst="round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88">
              <a:defRPr/>
            </a:pPr>
            <a:endParaRPr lang="en-US" sz="1050" spc="8">
              <a:solidFill>
                <a:srgbClr val="37424A"/>
              </a:solidFill>
              <a:latin typeface="Invention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7AD3473-0352-B04D-AA79-94089BDBA767}"/>
              </a:ext>
            </a:extLst>
          </p:cNvPr>
          <p:cNvSpPr txBox="1"/>
          <p:nvPr/>
        </p:nvSpPr>
        <p:spPr>
          <a:xfrm>
            <a:off x="9828799" y="5289694"/>
            <a:ext cx="825898" cy="1322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228531">
              <a:defRPr/>
            </a:pPr>
            <a:r>
              <a:rPr lang="en-US" sz="1050">
                <a:solidFill>
                  <a:prstClr val="black"/>
                </a:solidFill>
                <a:latin typeface="Invention"/>
              </a:rPr>
              <a:t>3rd parties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5267CFB-B948-0E45-AB88-90C9AC797CC2}"/>
              </a:ext>
            </a:extLst>
          </p:cNvPr>
          <p:cNvSpPr txBox="1"/>
          <p:nvPr/>
        </p:nvSpPr>
        <p:spPr>
          <a:xfrm>
            <a:off x="10007298" y="54242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228531">
              <a:defRPr/>
            </a:pPr>
            <a:endParaRPr lang="en-US" sz="1200">
              <a:solidFill>
                <a:prstClr val="black"/>
              </a:solidFill>
              <a:latin typeface="Invention"/>
            </a:endParaRP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5253C011-E186-0645-B681-5D31791AAB56}"/>
              </a:ext>
            </a:extLst>
          </p:cNvPr>
          <p:cNvCxnSpPr>
            <a:cxnSpLocks/>
          </p:cNvCxnSpPr>
          <p:nvPr/>
        </p:nvCxnSpPr>
        <p:spPr>
          <a:xfrm>
            <a:off x="6949585" y="5873841"/>
            <a:ext cx="2819509" cy="0"/>
          </a:xfrm>
          <a:prstGeom prst="straightConnector1">
            <a:avLst/>
          </a:prstGeom>
          <a:ln w="6350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Rounded Rectangle 9">
            <a:extLst>
              <a:ext uri="{FF2B5EF4-FFF2-40B4-BE49-F238E27FC236}">
                <a16:creationId xmlns:a16="http://schemas.microsoft.com/office/drawing/2014/main" id="{B33416C2-069F-584B-9FFE-5FFD5E113327}"/>
              </a:ext>
            </a:extLst>
          </p:cNvPr>
          <p:cNvSpPr/>
          <p:nvPr/>
        </p:nvSpPr>
        <p:spPr>
          <a:xfrm>
            <a:off x="9769094" y="5682683"/>
            <a:ext cx="1416951" cy="374806"/>
          </a:xfrm>
          <a:prstGeom prst="roundRect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88">
              <a:defRPr/>
            </a:pPr>
            <a:endParaRPr lang="en-US" sz="1050" spc="8">
              <a:solidFill>
                <a:srgbClr val="37424A"/>
              </a:solidFill>
              <a:latin typeface="Invention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3236B8F-1725-DC45-A1BB-045A8D133342}"/>
              </a:ext>
            </a:extLst>
          </p:cNvPr>
          <p:cNvSpPr txBox="1"/>
          <p:nvPr/>
        </p:nvSpPr>
        <p:spPr>
          <a:xfrm>
            <a:off x="9829670" y="5791372"/>
            <a:ext cx="825898" cy="1322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228531">
              <a:defRPr/>
            </a:pPr>
            <a:r>
              <a:rPr lang="en-US" sz="1050">
                <a:solidFill>
                  <a:prstClr val="black"/>
                </a:solidFill>
                <a:latin typeface="Invention"/>
              </a:rPr>
              <a:t>Future channels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3B14242-4034-3B47-B960-C2B006A8D19A}"/>
              </a:ext>
            </a:extLst>
          </p:cNvPr>
          <p:cNvSpPr txBox="1"/>
          <p:nvPr/>
        </p:nvSpPr>
        <p:spPr>
          <a:xfrm>
            <a:off x="10008170" y="592594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228531">
              <a:defRPr/>
            </a:pPr>
            <a:endParaRPr lang="en-US" sz="1200">
              <a:solidFill>
                <a:prstClr val="black"/>
              </a:solidFill>
              <a:latin typeface="Invention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915C53E-B7BA-584D-B6A9-928ED67DF79B}"/>
              </a:ext>
            </a:extLst>
          </p:cNvPr>
          <p:cNvSpPr txBox="1"/>
          <p:nvPr/>
        </p:nvSpPr>
        <p:spPr>
          <a:xfrm>
            <a:off x="2144514" y="47778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228531">
              <a:defRPr/>
            </a:pPr>
            <a:endParaRPr lang="en-US" sz="1200">
              <a:solidFill>
                <a:prstClr val="black"/>
              </a:solidFill>
              <a:latin typeface="Inventio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265DB-2CD1-1D46-AEAB-55957ED925E0}"/>
              </a:ext>
            </a:extLst>
          </p:cNvPr>
          <p:cNvSpPr txBox="1"/>
          <p:nvPr/>
        </p:nvSpPr>
        <p:spPr>
          <a:xfrm>
            <a:off x="10766998" y="479110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228531">
              <a:defRPr/>
            </a:pPr>
            <a:endParaRPr lang="en-US" sz="1200">
              <a:solidFill>
                <a:prstClr val="black"/>
              </a:solidFill>
              <a:latin typeface="Invention"/>
            </a:endParaRP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BC08E86-9032-604B-B6F7-ED7F96365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4" y="3552965"/>
            <a:ext cx="1110751" cy="112551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529E65B-0137-0F40-A639-90030836DD28}"/>
              </a:ext>
            </a:extLst>
          </p:cNvPr>
          <p:cNvSpPr txBox="1"/>
          <p:nvPr/>
        </p:nvSpPr>
        <p:spPr>
          <a:xfrm>
            <a:off x="580930" y="4804874"/>
            <a:ext cx="1366558" cy="2153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 defTabSz="342888">
              <a:defRPr/>
            </a:pPr>
            <a:r>
              <a:rPr lang="en-US" sz="1400" kern="600" spc="8" dirty="0">
                <a:solidFill>
                  <a:srgbClr val="37424A"/>
                </a:solidFill>
                <a:latin typeface="Calibri"/>
              </a:rPr>
              <a:t>Assembler app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10069-DC55-C348-9514-86B12188E616}"/>
              </a:ext>
            </a:extLst>
          </p:cNvPr>
          <p:cNvSpPr txBox="1"/>
          <p:nvPr/>
        </p:nvSpPr>
        <p:spPr>
          <a:xfrm>
            <a:off x="5538745" y="667786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228531">
              <a:defRPr/>
            </a:pPr>
            <a:endParaRPr lang="en-US" sz="1200">
              <a:solidFill>
                <a:prstClr val="black"/>
              </a:solidFill>
              <a:latin typeface="Invention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A381CE-00A6-F34B-B42B-747BC8AF1BDF}"/>
              </a:ext>
            </a:extLst>
          </p:cNvPr>
          <p:cNvSpPr txBox="1"/>
          <p:nvPr/>
        </p:nvSpPr>
        <p:spPr>
          <a:xfrm>
            <a:off x="2358715" y="4806247"/>
            <a:ext cx="1366558" cy="2153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 defTabSz="342888">
              <a:defRPr/>
            </a:pPr>
            <a:r>
              <a:rPr lang="en-US" sz="1400" kern="600" spc="8" dirty="0">
                <a:solidFill>
                  <a:srgbClr val="37424A"/>
                </a:solidFill>
                <a:latin typeface="Calibri"/>
              </a:rPr>
              <a:t>Med/legal review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8C58A2-4257-C647-8251-675E18C66140}"/>
              </a:ext>
            </a:extLst>
          </p:cNvPr>
          <p:cNvSpPr txBox="1"/>
          <p:nvPr/>
        </p:nvSpPr>
        <p:spPr>
          <a:xfrm>
            <a:off x="4100658" y="4809873"/>
            <a:ext cx="1569760" cy="2153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 defTabSz="342888">
              <a:defRPr/>
            </a:pPr>
            <a:r>
              <a:rPr lang="en-US" sz="1400" kern="600" spc="8" dirty="0">
                <a:solidFill>
                  <a:srgbClr val="37424A"/>
                </a:solidFill>
                <a:latin typeface="Calibri"/>
              </a:rPr>
              <a:t>Asset Management</a:t>
            </a:r>
          </a:p>
        </p:txBody>
      </p:sp>
      <p:pic>
        <p:nvPicPr>
          <p:cNvPr id="9" name="Graphic 8" descr="Paper">
            <a:extLst>
              <a:ext uri="{FF2B5EF4-FFF2-40B4-BE49-F238E27FC236}">
                <a16:creationId xmlns:a16="http://schemas.microsoft.com/office/drawing/2014/main" id="{E793E061-F239-1141-9890-D4335B58F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35180" y="3561830"/>
            <a:ext cx="1114959" cy="1114959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5F7DCF14-5819-2647-8242-CB2289201A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13164" y="4024937"/>
            <a:ext cx="359249" cy="35924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14EB910-DD63-0A4B-8134-8FE4DABB715B}"/>
              </a:ext>
            </a:extLst>
          </p:cNvPr>
          <p:cNvSpPr txBox="1"/>
          <p:nvPr/>
        </p:nvSpPr>
        <p:spPr>
          <a:xfrm>
            <a:off x="4093745" y="3689560"/>
            <a:ext cx="1569760" cy="11384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 defTabSz="342888">
              <a:defRPr/>
            </a:pPr>
            <a:r>
              <a:rPr lang="en-US" sz="1200" kern="600" spc="8" dirty="0">
                <a:solidFill>
                  <a:srgbClr val="37424A"/>
                </a:solidFill>
                <a:latin typeface="Calibri"/>
              </a:rPr>
              <a:t>HTML files</a:t>
            </a:r>
          </a:p>
          <a:p>
            <a:pPr algn="ctr" defTabSz="342888">
              <a:defRPr/>
            </a:pPr>
            <a:r>
              <a:rPr lang="en-US" sz="1200" kern="600" spc="8" dirty="0">
                <a:solidFill>
                  <a:srgbClr val="37424A"/>
                </a:solidFill>
                <a:latin typeface="Calibri"/>
              </a:rPr>
              <a:t>images</a:t>
            </a:r>
          </a:p>
          <a:p>
            <a:pPr algn="ctr" defTabSz="342888">
              <a:defRPr/>
            </a:pPr>
            <a:r>
              <a:rPr lang="en-US" sz="1200" kern="600" spc="8" dirty="0">
                <a:solidFill>
                  <a:srgbClr val="37424A"/>
                </a:solidFill>
                <a:latin typeface="Calibri"/>
              </a:rPr>
              <a:t>templates</a:t>
            </a:r>
          </a:p>
          <a:p>
            <a:pPr algn="ctr" defTabSz="342888">
              <a:defRPr/>
            </a:pPr>
            <a:r>
              <a:rPr lang="en-US" sz="1200" kern="600" spc="8" dirty="0">
                <a:solidFill>
                  <a:srgbClr val="37424A"/>
                </a:solidFill>
                <a:latin typeface="Calibri"/>
              </a:rPr>
              <a:t>approved materials</a:t>
            </a:r>
          </a:p>
          <a:p>
            <a:pPr algn="ctr" defTabSz="342888">
              <a:defRPr/>
            </a:pPr>
            <a:r>
              <a:rPr lang="en-US" sz="1200" kern="600" spc="8" dirty="0">
                <a:solidFill>
                  <a:srgbClr val="37424A"/>
                </a:solidFill>
                <a:latin typeface="Calibri"/>
              </a:rPr>
              <a:t>modular content</a:t>
            </a:r>
          </a:p>
          <a:p>
            <a:pPr algn="ctr" defTabSz="342888">
              <a:defRPr/>
            </a:pPr>
            <a:endParaRPr lang="en-US" sz="1400" kern="600" spc="8" dirty="0">
              <a:solidFill>
                <a:srgbClr val="37424A"/>
              </a:solidFill>
              <a:latin typeface="Calibri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23BC9D2-468C-B84D-B54E-9DBB338C9924}"/>
              </a:ext>
            </a:extLst>
          </p:cNvPr>
          <p:cNvSpPr/>
          <p:nvPr/>
        </p:nvSpPr>
        <p:spPr>
          <a:xfrm>
            <a:off x="4097188" y="3542457"/>
            <a:ext cx="1569760" cy="1160630"/>
          </a:xfrm>
          <a:prstGeom prst="roundRect">
            <a:avLst>
              <a:gd name="adj" fmla="val 9968"/>
            </a:avLst>
          </a:prstGeom>
          <a:noFill/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88">
              <a:defRPr/>
            </a:pPr>
            <a:r>
              <a:rPr lang="en-US" sz="900" spc="8">
                <a:solidFill>
                  <a:prstClr val="white"/>
                </a:solidFill>
                <a:latin typeface="Invention"/>
              </a:rPr>
              <a:t>ZINC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50AD0A9-1062-0743-ACA7-8F8AA1246E6A}"/>
              </a:ext>
            </a:extLst>
          </p:cNvPr>
          <p:cNvCxnSpPr>
            <a:cxnSpLocks/>
          </p:cNvCxnSpPr>
          <p:nvPr/>
        </p:nvCxnSpPr>
        <p:spPr>
          <a:xfrm>
            <a:off x="6937604" y="2348264"/>
            <a:ext cx="0" cy="35543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D7A8021-24EE-E643-9B34-5BFDA20D6C4E}"/>
              </a:ext>
            </a:extLst>
          </p:cNvPr>
          <p:cNvCxnSpPr>
            <a:cxnSpLocks/>
          </p:cNvCxnSpPr>
          <p:nvPr/>
        </p:nvCxnSpPr>
        <p:spPr>
          <a:xfrm flipH="1">
            <a:off x="5988304" y="4121492"/>
            <a:ext cx="96128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DBF0807-29FA-594E-B945-1D172BFB74A1}"/>
              </a:ext>
            </a:extLst>
          </p:cNvPr>
          <p:cNvCxnSpPr>
            <a:cxnSpLocks/>
          </p:cNvCxnSpPr>
          <p:nvPr/>
        </p:nvCxnSpPr>
        <p:spPr>
          <a:xfrm flipH="1">
            <a:off x="378466" y="6287063"/>
            <a:ext cx="42270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F4A2E2A-2F19-5544-976D-D2E578FE43D0}"/>
              </a:ext>
            </a:extLst>
          </p:cNvPr>
          <p:cNvCxnSpPr>
            <a:cxnSpLocks/>
          </p:cNvCxnSpPr>
          <p:nvPr/>
        </p:nvCxnSpPr>
        <p:spPr>
          <a:xfrm flipH="1">
            <a:off x="366594" y="6576152"/>
            <a:ext cx="422709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CCA5496-DF0C-C44C-80B4-72F08EA5B749}"/>
              </a:ext>
            </a:extLst>
          </p:cNvPr>
          <p:cNvSpPr txBox="1"/>
          <p:nvPr/>
        </p:nvSpPr>
        <p:spPr>
          <a:xfrm>
            <a:off x="921266" y="6179369"/>
            <a:ext cx="1366558" cy="1846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342888">
              <a:defRPr/>
            </a:pPr>
            <a:r>
              <a:rPr lang="en-US" sz="1200" kern="600" spc="8" dirty="0">
                <a:solidFill>
                  <a:srgbClr val="37424A"/>
                </a:solidFill>
                <a:latin typeface="Calibri"/>
              </a:rPr>
              <a:t>automated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EE6D39-0745-F64A-8BC8-973133CF632C}"/>
              </a:ext>
            </a:extLst>
          </p:cNvPr>
          <p:cNvSpPr txBox="1"/>
          <p:nvPr/>
        </p:nvSpPr>
        <p:spPr>
          <a:xfrm>
            <a:off x="921266" y="6479380"/>
            <a:ext cx="1366558" cy="1846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342888">
              <a:defRPr/>
            </a:pPr>
            <a:r>
              <a:rPr lang="en-US" sz="1200" kern="600" spc="8" dirty="0">
                <a:solidFill>
                  <a:srgbClr val="37424A"/>
                </a:solidFill>
                <a:latin typeface="Calibri"/>
              </a:rPr>
              <a:t>manual</a:t>
            </a:r>
          </a:p>
        </p:txBody>
      </p:sp>
    </p:spTree>
    <p:extLst>
      <p:ext uri="{BB962C8B-B14F-4D97-AF65-F5344CB8AC3E}">
        <p14:creationId xmlns:p14="http://schemas.microsoft.com/office/powerpoint/2010/main" val="250892132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5DF84-8997-4F76-A975-82F2B9D5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16" y="378622"/>
            <a:ext cx="7519245" cy="849886"/>
          </a:xfrm>
        </p:spPr>
        <p:txBody>
          <a:bodyPr anchor="ctr">
            <a:normAutofit/>
          </a:bodyPr>
          <a:lstStyle/>
          <a:p>
            <a:r>
              <a:rPr lang="en-US" dirty="0"/>
              <a:t>Assembler Academy | Get Started Today!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3D327-5DE8-4E01-B633-B8F6877C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301" y="6479380"/>
            <a:ext cx="229311" cy="2159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CC380D-5F44-41E8-971E-CDD19ED6F8E3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pic>
        <p:nvPicPr>
          <p:cNvPr id="10" name="Content Placeholder 9" descr="A person standing in front of a table&#10;&#10;Description automatically generated">
            <a:extLst>
              <a:ext uri="{FF2B5EF4-FFF2-40B4-BE49-F238E27FC236}">
                <a16:creationId xmlns:a16="http://schemas.microsoft.com/office/drawing/2014/main" id="{01311188-1592-A348-AA86-79F72E269E5B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3"/>
          <a:srcRect l="2050" t="43564" r="24130" b="17219"/>
          <a:stretch/>
        </p:blipFill>
        <p:spPr>
          <a:xfrm>
            <a:off x="6215296" y="1919563"/>
            <a:ext cx="5592925" cy="4454602"/>
          </a:xfr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C4F812A-EF10-4493-BE79-E3D90AA768B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76518131"/>
              </p:ext>
            </p:extLst>
          </p:nvPr>
        </p:nvGraphicFramePr>
        <p:xfrm>
          <a:off x="379215" y="1926031"/>
          <a:ext cx="5505132" cy="4454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E635FB68-84CB-3044-8BE6-F1CCCF4B2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8516" y="6454501"/>
            <a:ext cx="863375" cy="34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9B1EC716-AD1A-424F-A178-C127A441C758}"/>
              </a:ext>
            </a:extLst>
          </p:cNvPr>
          <p:cNvGrpSpPr/>
          <p:nvPr/>
        </p:nvGrpSpPr>
        <p:grpSpPr>
          <a:xfrm>
            <a:off x="5593262" y="2257586"/>
            <a:ext cx="463451" cy="463451"/>
            <a:chOff x="5654094" y="2125682"/>
            <a:chExt cx="463572" cy="463572"/>
          </a:xfrm>
        </p:grpSpPr>
        <p:sp>
          <p:nvSpPr>
            <p:cNvPr id="3" name="Elipse 2">
              <a:hlinkClick r:id="rId10"/>
              <a:extLst>
                <a:ext uri="{FF2B5EF4-FFF2-40B4-BE49-F238E27FC236}">
                  <a16:creationId xmlns:a16="http://schemas.microsoft.com/office/drawing/2014/main" id="{D39888DD-9695-594E-832A-462D836D57DC}"/>
                </a:ext>
              </a:extLst>
            </p:cNvPr>
            <p:cNvSpPr/>
            <p:nvPr/>
          </p:nvSpPr>
          <p:spPr>
            <a:xfrm>
              <a:off x="5654094" y="2125682"/>
              <a:ext cx="463572" cy="46357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bg1"/>
                </a:solidFill>
              </a:endParaRPr>
            </a:p>
          </p:txBody>
        </p:sp>
        <p:sp>
          <p:nvSpPr>
            <p:cNvPr id="4" name="Triángulo 3">
              <a:extLst>
                <a:ext uri="{FF2B5EF4-FFF2-40B4-BE49-F238E27FC236}">
                  <a16:creationId xmlns:a16="http://schemas.microsoft.com/office/drawing/2014/main" id="{A7E02554-272F-E542-8C25-AA65698A5E4F}"/>
                </a:ext>
              </a:extLst>
            </p:cNvPr>
            <p:cNvSpPr/>
            <p:nvPr/>
          </p:nvSpPr>
          <p:spPr>
            <a:xfrm rot="5400000">
              <a:off x="5818019" y="2266899"/>
              <a:ext cx="210120" cy="18113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DE17E34-C0F1-2E4C-A154-755C1C2DEC7E}"/>
              </a:ext>
            </a:extLst>
          </p:cNvPr>
          <p:cNvGrpSpPr/>
          <p:nvPr/>
        </p:nvGrpSpPr>
        <p:grpSpPr>
          <a:xfrm>
            <a:off x="5613535" y="3905238"/>
            <a:ext cx="463451" cy="463451"/>
            <a:chOff x="5654094" y="2125682"/>
            <a:chExt cx="463572" cy="463572"/>
          </a:xfrm>
        </p:grpSpPr>
        <p:sp>
          <p:nvSpPr>
            <p:cNvPr id="12" name="Elipse 11">
              <a:hlinkClick r:id="rId11"/>
              <a:extLst>
                <a:ext uri="{FF2B5EF4-FFF2-40B4-BE49-F238E27FC236}">
                  <a16:creationId xmlns:a16="http://schemas.microsoft.com/office/drawing/2014/main" id="{2ADB6720-58F0-1E46-87E7-3F9EF7D0420C}"/>
                </a:ext>
              </a:extLst>
            </p:cNvPr>
            <p:cNvSpPr/>
            <p:nvPr/>
          </p:nvSpPr>
          <p:spPr>
            <a:xfrm>
              <a:off x="5654094" y="2125682"/>
              <a:ext cx="463572" cy="46357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bg1"/>
                </a:solidFill>
              </a:endParaRPr>
            </a:p>
          </p:txBody>
        </p:sp>
        <p:sp>
          <p:nvSpPr>
            <p:cNvPr id="13" name="Triángulo 12">
              <a:extLst>
                <a:ext uri="{FF2B5EF4-FFF2-40B4-BE49-F238E27FC236}">
                  <a16:creationId xmlns:a16="http://schemas.microsoft.com/office/drawing/2014/main" id="{42FB9F6E-BFA8-8445-8D49-AC974C4512E4}"/>
                </a:ext>
              </a:extLst>
            </p:cNvPr>
            <p:cNvSpPr/>
            <p:nvPr/>
          </p:nvSpPr>
          <p:spPr>
            <a:xfrm rot="5400000">
              <a:off x="5818019" y="2266899"/>
              <a:ext cx="210120" cy="18113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2DDB6BE-2681-994B-9E1A-B0FFCCA825FF}"/>
              </a:ext>
            </a:extLst>
          </p:cNvPr>
          <p:cNvGrpSpPr/>
          <p:nvPr/>
        </p:nvGrpSpPr>
        <p:grpSpPr>
          <a:xfrm>
            <a:off x="5613535" y="5453106"/>
            <a:ext cx="463451" cy="463451"/>
            <a:chOff x="5654094" y="2125682"/>
            <a:chExt cx="463572" cy="463572"/>
          </a:xfrm>
        </p:grpSpPr>
        <p:sp>
          <p:nvSpPr>
            <p:cNvPr id="21" name="Elipse 20">
              <a:hlinkClick r:id="rId12"/>
              <a:extLst>
                <a:ext uri="{FF2B5EF4-FFF2-40B4-BE49-F238E27FC236}">
                  <a16:creationId xmlns:a16="http://schemas.microsoft.com/office/drawing/2014/main" id="{8FB23480-C6A8-6246-A9C3-1607127917A8}"/>
                </a:ext>
              </a:extLst>
            </p:cNvPr>
            <p:cNvSpPr/>
            <p:nvPr/>
          </p:nvSpPr>
          <p:spPr>
            <a:xfrm>
              <a:off x="5654094" y="2125682"/>
              <a:ext cx="463572" cy="4635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Triángulo 21">
              <a:extLst>
                <a:ext uri="{FF2B5EF4-FFF2-40B4-BE49-F238E27FC236}">
                  <a16:creationId xmlns:a16="http://schemas.microsoft.com/office/drawing/2014/main" id="{B43CA48A-0CF8-7043-8538-382AF45EE94E}"/>
                </a:ext>
              </a:extLst>
            </p:cNvPr>
            <p:cNvSpPr/>
            <p:nvPr/>
          </p:nvSpPr>
          <p:spPr>
            <a:xfrm rot="5400000">
              <a:off x="5818019" y="2266899"/>
              <a:ext cx="210120" cy="18113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20448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70E8DE-27A5-8B45-8320-1C7964566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Promote Assembler Usage in your market and kick it off:</a:t>
            </a:r>
            <a:br>
              <a:rPr lang="en-US" dirty="0"/>
            </a:br>
            <a:r>
              <a:rPr lang="en-US" dirty="0"/>
              <a:t>&lt;Period (Q1 / Q2)&gt;: &lt;Market Name&gt;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FDDEE5B-22A8-2040-98C7-3F2D3BA037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8891085"/>
              </p:ext>
            </p:extLst>
          </p:nvPr>
        </p:nvGraphicFramePr>
        <p:xfrm>
          <a:off x="619125" y="1852613"/>
          <a:ext cx="10960096" cy="3141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5728">
                  <a:extLst>
                    <a:ext uri="{9D8B030D-6E8A-4147-A177-3AD203B41FA5}">
                      <a16:colId xmlns:a16="http://schemas.microsoft.com/office/drawing/2014/main" val="1765518282"/>
                    </a:ext>
                  </a:extLst>
                </a:gridCol>
                <a:gridCol w="1565728">
                  <a:extLst>
                    <a:ext uri="{9D8B030D-6E8A-4147-A177-3AD203B41FA5}">
                      <a16:colId xmlns:a16="http://schemas.microsoft.com/office/drawing/2014/main" val="1559227923"/>
                    </a:ext>
                  </a:extLst>
                </a:gridCol>
                <a:gridCol w="1565728">
                  <a:extLst>
                    <a:ext uri="{9D8B030D-6E8A-4147-A177-3AD203B41FA5}">
                      <a16:colId xmlns:a16="http://schemas.microsoft.com/office/drawing/2014/main" val="39854227"/>
                    </a:ext>
                  </a:extLst>
                </a:gridCol>
                <a:gridCol w="1565728">
                  <a:extLst>
                    <a:ext uri="{9D8B030D-6E8A-4147-A177-3AD203B41FA5}">
                      <a16:colId xmlns:a16="http://schemas.microsoft.com/office/drawing/2014/main" val="460175274"/>
                    </a:ext>
                  </a:extLst>
                </a:gridCol>
                <a:gridCol w="1565728">
                  <a:extLst>
                    <a:ext uri="{9D8B030D-6E8A-4147-A177-3AD203B41FA5}">
                      <a16:colId xmlns:a16="http://schemas.microsoft.com/office/drawing/2014/main" val="180831863"/>
                    </a:ext>
                  </a:extLst>
                </a:gridCol>
                <a:gridCol w="1565728">
                  <a:extLst>
                    <a:ext uri="{9D8B030D-6E8A-4147-A177-3AD203B41FA5}">
                      <a16:colId xmlns:a16="http://schemas.microsoft.com/office/drawing/2014/main" val="17404500"/>
                    </a:ext>
                  </a:extLst>
                </a:gridCol>
                <a:gridCol w="1565728">
                  <a:extLst>
                    <a:ext uri="{9D8B030D-6E8A-4147-A177-3AD203B41FA5}">
                      <a16:colId xmlns:a16="http://schemas.microsoft.com/office/drawing/2014/main" val="2117855978"/>
                    </a:ext>
                  </a:extLst>
                </a:gridCol>
              </a:tblGrid>
              <a:tr h="370743">
                <a:tc gridSpan="4"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ADOPTION </a:t>
                      </a:r>
                    </a:p>
                  </a:txBody>
                  <a:tcPr marL="91416" marR="91416" marT="45708" marB="45708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REALIZATION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773802"/>
                  </a:ext>
                </a:extLst>
              </a:tr>
              <a:tr h="118544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16" marR="91416"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16" marR="91416"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16" marR="91416"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16" marR="91416"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16" marR="91416"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506535"/>
                  </a:ext>
                </a:extLst>
              </a:tr>
              <a:tr h="57896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Training / Certification</a:t>
                      </a:r>
                      <a:endParaRPr lang="en-US" sz="1600" b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91416" marR="91416" marT="45708" marB="45708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Material creation using Assembler</a:t>
                      </a:r>
                      <a:endParaRPr lang="en-US" sz="1600" b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91416" marR="91416" marT="45708" marB="45708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Usage by Franchise / TA</a:t>
                      </a:r>
                    </a:p>
                  </a:txBody>
                  <a:tcPr marL="91416" marR="91416" marT="45708" marB="45708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Usage by channel</a:t>
                      </a:r>
                    </a:p>
                  </a:txBody>
                  <a:tcPr marL="91416" marR="91416" marT="45708" marB="45708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Medical Review efficiency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L="91416" marR="91416" marT="45708" marB="45708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Speed of material creation 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L="91416" marR="91416" marT="45708" marB="45708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Cost of material creation 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L="91416" marR="91416" marT="45708" marB="45708"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220608"/>
                  </a:ext>
                </a:extLst>
              </a:tr>
              <a:tr h="1005578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Percentage of potential users trained / certified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Number of materials (or should we say email) created using Assembler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Number &amp; name of TA which has used Assembler to create promo material  </a:t>
                      </a:r>
                    </a:p>
                    <a:p>
                      <a:r>
                        <a:rPr lang="en-US" sz="1000" dirty="0">
                          <a:latin typeface="+mn-lt"/>
                        </a:rPr>
                        <a:t>(e.g. 3 – </a:t>
                      </a:r>
                      <a:r>
                        <a:rPr lang="en-US" sz="1000" dirty="0" err="1">
                          <a:latin typeface="+mn-lt"/>
                        </a:rPr>
                        <a:t>Onco</a:t>
                      </a:r>
                      <a:r>
                        <a:rPr lang="en-US" sz="1000" dirty="0">
                          <a:latin typeface="+mn-lt"/>
                        </a:rPr>
                        <a:t>, </a:t>
                      </a:r>
                      <a:r>
                        <a:rPr lang="en-US" sz="1000" dirty="0" err="1">
                          <a:latin typeface="+mn-lt"/>
                        </a:rPr>
                        <a:t>Vacc</a:t>
                      </a:r>
                      <a:r>
                        <a:rPr lang="en-US" sz="1000" dirty="0">
                          <a:latin typeface="+mn-lt"/>
                        </a:rPr>
                        <a:t>, Diab)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Number &amp; name of TA which has used Assembler to create promo material </a:t>
                      </a:r>
                    </a:p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(e.g. 3 – Veeva AE, SFMC mail, iPad, Veeva Engage Meeting presentations)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Reduction in number of review cycles v/s baseline non-Assembler material  / review comment?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Reduction in time to create materials vs. baseline non-Assembler materials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Reduction in cost (creative + DP) to create materials vs. baseline non-Assembler materials 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631748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BC9C6F-6CE1-294E-8B0E-3B5A223B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380D-5F44-41E8-971E-CDD19ED6F8E3}" type="slidenum">
              <a:rPr lang="en-GB" smtClean="0"/>
              <a:t>8</a:t>
            </a:fld>
            <a:endParaRPr lang="en-GB"/>
          </a:p>
        </p:txBody>
      </p:sp>
      <p:pic>
        <p:nvPicPr>
          <p:cNvPr id="10" name="Picture 9" descr="A black sign with white text&#10;&#10;Description automatically generated">
            <a:extLst>
              <a:ext uri="{FF2B5EF4-FFF2-40B4-BE49-F238E27FC236}">
                <a16:creationId xmlns:a16="http://schemas.microsoft.com/office/drawing/2014/main" id="{43503678-8E4B-3943-B04F-A8BFA183B3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5441" t="18893" r="14706" b="18607"/>
          <a:stretch/>
        </p:blipFill>
        <p:spPr>
          <a:xfrm>
            <a:off x="602680" y="2367697"/>
            <a:ext cx="1189663" cy="1064436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DB4CFD91-91E7-7343-89B2-76F4B50DA2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6762" t="17300" r="17164" b="17396"/>
          <a:stretch/>
        </p:blipFill>
        <p:spPr>
          <a:xfrm>
            <a:off x="2280732" y="2429470"/>
            <a:ext cx="1001822" cy="990139"/>
          </a:xfrm>
          <a:prstGeom prst="rect">
            <a:avLst/>
          </a:prstGeom>
        </p:spPr>
      </p:pic>
      <p:pic>
        <p:nvPicPr>
          <p:cNvPr id="16" name="Picture 15" descr="A black sign with white text&#10;&#10;Description automatically generated">
            <a:extLst>
              <a:ext uri="{FF2B5EF4-FFF2-40B4-BE49-F238E27FC236}">
                <a16:creationId xmlns:a16="http://schemas.microsoft.com/office/drawing/2014/main" id="{D50F644E-C2F6-C14B-BDA5-1AF80BAB79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284" t="18455" r="29684" b="19708"/>
          <a:stretch/>
        </p:blipFill>
        <p:spPr>
          <a:xfrm>
            <a:off x="4129419" y="2530492"/>
            <a:ext cx="606594" cy="914163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0338ED61-46B4-414B-99C8-0BEDE8F323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5992" t="15181" r="16007" b="15662"/>
          <a:stretch/>
        </p:blipFill>
        <p:spPr>
          <a:xfrm flipH="1">
            <a:off x="5641888" y="2467879"/>
            <a:ext cx="1034333" cy="1051913"/>
          </a:xfrm>
          <a:prstGeom prst="rect">
            <a:avLst/>
          </a:prstGeom>
        </p:spPr>
      </p:pic>
      <p:pic>
        <p:nvPicPr>
          <p:cNvPr id="22" name="Picture 21" descr="A black sign with white text&#10;&#10;Description automatically generated">
            <a:extLst>
              <a:ext uri="{FF2B5EF4-FFF2-40B4-BE49-F238E27FC236}">
                <a16:creationId xmlns:a16="http://schemas.microsoft.com/office/drawing/2014/main" id="{5F6DD54E-5A4A-2845-8E24-39A73D9C77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644" t="14025" r="14658" b="14507"/>
          <a:stretch/>
        </p:blipFill>
        <p:spPr>
          <a:xfrm>
            <a:off x="7252877" y="2470233"/>
            <a:ext cx="988691" cy="999468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A679823F-38A7-2344-8E14-9F3055B0E1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2332" t="14987" r="14081" b="15663"/>
          <a:stretch/>
        </p:blipFill>
        <p:spPr>
          <a:xfrm>
            <a:off x="8735173" y="2492924"/>
            <a:ext cx="996602" cy="939207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7DA9DDCD-CD34-A841-B1EF-1C05E7BB7F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3698" t="18070" r="25254" b="18359"/>
          <a:stretch/>
        </p:blipFill>
        <p:spPr>
          <a:xfrm>
            <a:off x="10533233" y="2360370"/>
            <a:ext cx="876594" cy="109160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8435C6B-E454-EA49-AD86-A43555D3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8516" y="6454501"/>
            <a:ext cx="863375" cy="34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34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393F69-DECF-A74D-9EEB-D4C7B287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s-ES" dirty="0" err="1"/>
              <a:t>How</a:t>
            </a:r>
            <a:r>
              <a:rPr lang="es-ES" dirty="0"/>
              <a:t> are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markets</a:t>
            </a:r>
            <a:r>
              <a:rPr lang="es-ES" dirty="0"/>
              <a:t> </a:t>
            </a:r>
            <a:r>
              <a:rPr lang="es-ES" dirty="0" err="1"/>
              <a:t>doing</a:t>
            </a:r>
            <a:r>
              <a:rPr lang="es-ES" dirty="0"/>
              <a:t>?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8843F6EA-1BED-4BB4-8A9F-906BB20B0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B62AC3-C22F-C147-966F-3508BE12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4D97F68-CC38-3C48-B083-3B4A1457065E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5A23406-64E7-6C49-9AA6-C6F91AA683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9383" y="1114356"/>
            <a:ext cx="11390479" cy="5034291"/>
          </a:xfrm>
          <a:prstGeom prst="rect">
            <a:avLst/>
          </a:prstGeom>
          <a:noFill/>
        </p:spPr>
      </p:pic>
      <p:sp>
        <p:nvSpPr>
          <p:cNvPr id="14" name="Rectángulo redondeado 13">
            <a:hlinkClick r:id="rId3"/>
            <a:extLst>
              <a:ext uri="{FF2B5EF4-FFF2-40B4-BE49-F238E27FC236}">
                <a16:creationId xmlns:a16="http://schemas.microsoft.com/office/drawing/2014/main" id="{974EFDCD-99C2-3A43-A699-0A322A0B3D19}"/>
              </a:ext>
            </a:extLst>
          </p:cNvPr>
          <p:cNvSpPr/>
          <p:nvPr/>
        </p:nvSpPr>
        <p:spPr>
          <a:xfrm>
            <a:off x="8895445" y="446258"/>
            <a:ext cx="3114417" cy="471487"/>
          </a:xfrm>
          <a:prstGeom prst="round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kern="600" spc="30" dirty="0" err="1"/>
              <a:t>Go</a:t>
            </a:r>
            <a:r>
              <a:rPr lang="es-ES" kern="600" spc="30" dirty="0"/>
              <a:t> to </a:t>
            </a:r>
            <a:r>
              <a:rPr lang="es-ES" kern="600" spc="30" dirty="0" err="1"/>
              <a:t>the</a:t>
            </a:r>
            <a:r>
              <a:rPr lang="es-ES" kern="600" spc="30" dirty="0"/>
              <a:t> </a:t>
            </a:r>
            <a:r>
              <a:rPr lang="es-ES" kern="600" spc="30" dirty="0" err="1"/>
              <a:t>Dashboard</a:t>
            </a:r>
            <a:endParaRPr lang="es-ES" kern="600" spc="30" dirty="0"/>
          </a:p>
        </p:txBody>
      </p:sp>
      <p:sp>
        <p:nvSpPr>
          <p:cNvPr id="7" name="Rectángulo redondeado 6">
            <a:hlinkClick r:id="rId4"/>
            <a:extLst>
              <a:ext uri="{FF2B5EF4-FFF2-40B4-BE49-F238E27FC236}">
                <a16:creationId xmlns:a16="http://schemas.microsoft.com/office/drawing/2014/main" id="{639256B2-0414-C64E-A000-FB9BB07D0419}"/>
              </a:ext>
            </a:extLst>
          </p:cNvPr>
          <p:cNvSpPr/>
          <p:nvPr/>
        </p:nvSpPr>
        <p:spPr>
          <a:xfrm>
            <a:off x="5726872" y="446258"/>
            <a:ext cx="3114417" cy="471487"/>
          </a:xfrm>
          <a:prstGeom prst="round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kern="600" spc="30" dirty="0" err="1"/>
              <a:t>Request</a:t>
            </a:r>
            <a:r>
              <a:rPr lang="es-ES" kern="600" spc="30" dirty="0"/>
              <a:t> Access</a:t>
            </a:r>
          </a:p>
        </p:txBody>
      </p:sp>
    </p:spTree>
    <p:extLst>
      <p:ext uri="{BB962C8B-B14F-4D97-AF65-F5344CB8AC3E}">
        <p14:creationId xmlns:p14="http://schemas.microsoft.com/office/powerpoint/2010/main" val="3843184833"/>
      </p:ext>
    </p:extLst>
  </p:cSld>
  <p:clrMapOvr>
    <a:masterClrMapping/>
  </p:clrMapOvr>
</p:sld>
</file>

<file path=ppt/theme/theme1.xml><?xml version="1.0" encoding="utf-8"?>
<a:theme xmlns:a="http://schemas.openxmlformats.org/drawingml/2006/main" name="Merck 16.9 Sample Pages v5">
  <a:themeElements>
    <a:clrScheme name="Merck Color Theme #1">
      <a:dk1>
        <a:srgbClr val="37424A"/>
      </a:dk1>
      <a:lt1>
        <a:sysClr val="window" lastClr="FFFFFF"/>
      </a:lt1>
      <a:dk2>
        <a:srgbClr val="005E5D"/>
      </a:dk2>
      <a:lt2>
        <a:srgbClr val="BFB8AF"/>
      </a:lt2>
      <a:accent1>
        <a:srgbClr val="00877C"/>
      </a:accent1>
      <a:accent2>
        <a:srgbClr val="6ECEB2"/>
      </a:accent2>
      <a:accent3>
        <a:srgbClr val="66203A"/>
      </a:accent3>
      <a:accent4>
        <a:srgbClr val="F68D2E"/>
      </a:accent4>
      <a:accent5>
        <a:srgbClr val="FBE122"/>
      </a:accent5>
      <a:accent6>
        <a:srgbClr val="BFB8AF"/>
      </a:accent6>
      <a:hlink>
        <a:srgbClr val="37424A"/>
      </a:hlink>
      <a:folHlink>
        <a:srgbClr val="00877C"/>
      </a:folHlink>
    </a:clrScheme>
    <a:fontScheme name="Merck Font Theme #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kern="600" spc="3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>
          <a:defRPr kern="600" spc="3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SD IFL PPT Template No Images" id="{0158EC5C-782E-47F8-B767-F2C502D25C93}" vid="{38A496E0-4380-41A9-B336-642B693E41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E4370957B39942AD8E28DC5D3CD8B7" ma:contentTypeVersion="4" ma:contentTypeDescription="Create a new document." ma:contentTypeScope="" ma:versionID="4dd5a4e70fe9bde42bdf9f7dd4214269">
  <xsd:schema xmlns:xsd="http://www.w3.org/2001/XMLSchema" xmlns:xs="http://www.w3.org/2001/XMLSchema" xmlns:p="http://schemas.microsoft.com/office/2006/metadata/properties" xmlns:ns2="bed756e8-7608-4ff8-abe8-3e25cb61eef7" xmlns:ns3="d46d57f8-b163-4f0c-83b9-1f372ba67768" targetNamespace="http://schemas.microsoft.com/office/2006/metadata/properties" ma:root="true" ma:fieldsID="2289b2c74ca6f796d156e69b0884db2e" ns2:_="" ns3:_="">
    <xsd:import namespace="bed756e8-7608-4ff8-abe8-3e25cb61eef7"/>
    <xsd:import namespace="d46d57f8-b163-4f0c-83b9-1f372ba677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d756e8-7608-4ff8-abe8-3e25cb61ee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6d57f8-b163-4f0c-83b9-1f372ba677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C49C76-9087-4E64-8FA9-83507789B9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d756e8-7608-4ff8-abe8-3e25cb61eef7"/>
    <ds:schemaRef ds:uri="d46d57f8-b163-4f0c-83b9-1f372ba677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EE37BA-8E8A-49D1-9B4D-559C6111C89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5F3DB77-4BEE-4821-BF33-2093B61BE8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Merck 16</Template>
  <TotalTime>38816</TotalTime>
  <Words>1737</Words>
  <Application>Microsoft Macintosh PowerPoint</Application>
  <PresentationFormat>Personalizado</PresentationFormat>
  <Paragraphs>261</Paragraphs>
  <Slides>33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Arial</vt:lpstr>
      <vt:lpstr>Arial Narrow</vt:lpstr>
      <vt:lpstr>Calibri</vt:lpstr>
      <vt:lpstr>Invention</vt:lpstr>
      <vt:lpstr>Invention Light</vt:lpstr>
      <vt:lpstr>Lucida Grande</vt:lpstr>
      <vt:lpstr>Wingdings</vt:lpstr>
      <vt:lpstr>Merck 16.9 Sample Pages v5</vt:lpstr>
      <vt:lpstr>Assembler™ On-Line Showcase</vt:lpstr>
      <vt:lpstr>In recent times, content has been the  Biggest Challenge &amp; Highest Support Need for markets</vt:lpstr>
      <vt:lpstr>How can Assembler be an enabler of Promotial Material Lifecycle process?</vt:lpstr>
      <vt:lpstr>What is Assembler Online?</vt:lpstr>
      <vt:lpstr>Presentación de PowerPoint</vt:lpstr>
      <vt:lpstr>One integrated system supporting multiple channels</vt:lpstr>
      <vt:lpstr>Assembler Academy | Get Started Today!</vt:lpstr>
      <vt:lpstr>Promote Assembler Usage in your market and kick it off: &lt;Period (Q1 / Q2)&gt;: &lt;Market Name&gt;</vt:lpstr>
      <vt:lpstr>How are other markets doing?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Creation Process Workflow</vt:lpstr>
      <vt:lpstr>Presentación de PowerPoint</vt:lpstr>
      <vt:lpstr>Presentación de PowerPoint</vt:lpstr>
      <vt:lpstr>Presentación de PowerPoint</vt:lpstr>
      <vt:lpstr>Working With Assembler Assembler Online Interface Overview</vt:lpstr>
      <vt:lpstr>Working With Assembler Layouts Performance</vt:lpstr>
      <vt:lpstr>Working With Assembler Text Components</vt:lpstr>
      <vt:lpstr>Working With Assembler Image Components</vt:lpstr>
      <vt:lpstr>Working With Assembler Creating a Call To Action button</vt:lpstr>
      <vt:lpstr>Working With Assembler Spacer Elements</vt:lpstr>
      <vt:lpstr>Working With Assembler Managing Reference Citations</vt:lpstr>
      <vt:lpstr>Working With Assembler Assembler Online Preview</vt:lpstr>
      <vt:lpstr>Working With Assembler Upload from Assembler Online to PromoMats</vt:lpstr>
      <vt:lpstr>Working With Assembler Exporting Projects from Assembler Online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Kovach, Marty</dc:creator>
  <cp:lastModifiedBy>Mauri Just, Nuria</cp:lastModifiedBy>
  <cp:revision>147</cp:revision>
  <dcterms:created xsi:type="dcterms:W3CDTF">2020-01-03T19:33:43Z</dcterms:created>
  <dcterms:modified xsi:type="dcterms:W3CDTF">2021-05-05T11:33:33Z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0x010100E3E4370957B39942AD8E28DC5D3CD8B7</vt:lpwstr>
  </property>
  <property fmtid="{D5CDD505-2E9C-101B-9397-08002B2CF9AE}" pid="3" name="MSIP_Label_4c4326a5-54fd-4798-8af9-962bd131f8e2_Enabled">
    <vt:lpwstr>true</vt:lpwstr>
  </property>
  <property fmtid="{D5CDD505-2E9C-101B-9397-08002B2CF9AE}" pid="4" name="MSIP_Label_4c4326a5-54fd-4798-8af9-962bd131f8e2_SetDate">
    <vt:lpwstr>2021-05-04T07:52:35Z</vt:lpwstr>
  </property>
  <property fmtid="{D5CDD505-2E9C-101B-9397-08002B2CF9AE}" pid="5" name="MSIP_Label_4c4326a5-54fd-4798-8af9-962bd131f8e2_Method">
    <vt:lpwstr>Privileged</vt:lpwstr>
  </property>
  <property fmtid="{D5CDD505-2E9C-101B-9397-08002B2CF9AE}" pid="6" name="MSIP_Label_4c4326a5-54fd-4798-8af9-962bd131f8e2_Name">
    <vt:lpwstr>PT_ES - Confidential</vt:lpwstr>
  </property>
  <property fmtid="{D5CDD505-2E9C-101B-9397-08002B2CF9AE}" pid="7" name="MSIP_Label_4c4326a5-54fd-4798-8af9-962bd131f8e2_SiteId">
    <vt:lpwstr>a00de4ec-48a8-43a6-be74-e31274e2060d</vt:lpwstr>
  </property>
  <property fmtid="{D5CDD505-2E9C-101B-9397-08002B2CF9AE}" pid="8" name="MSIP_Label_4c4326a5-54fd-4798-8af9-962bd131f8e2_ActionId">
    <vt:lpwstr>6da51178-d60f-4635-8adb-5a5a81cd72d6</vt:lpwstr>
  </property>
  <property fmtid="{D5CDD505-2E9C-101B-9397-08002B2CF9AE}" pid="9" name="MSIP_Label_4c4326a5-54fd-4798-8af9-962bd131f8e2_ContentBits">
    <vt:lpwstr>1</vt:lpwstr>
  </property>
  <property fmtid="{D5CDD505-2E9C-101B-9397-08002B2CF9AE}" pid="10" name="ClassificationContentMarkingHeaderLocations">
    <vt:lpwstr>Merck 16.9 Sample Pages v5:7</vt:lpwstr>
  </property>
  <property fmtid="{D5CDD505-2E9C-101B-9397-08002B2CF9AE}" pid="11" name="ClassificationContentMarkingHeaderText">
    <vt:lpwstr>Confidencial-Confidential</vt:lpwstr>
  </property>
</Properties>
</file>